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3"/>
    <p:sldMasterId id="2147483653" r:id="rId4"/>
  </p:sldMasterIdLst>
  <p:notesMasterIdLst>
    <p:notesMasterId r:id="rId31"/>
  </p:notesMasterIdLst>
  <p:sldIdLst>
    <p:sldId id="257" r:id="rId5"/>
    <p:sldId id="258" r:id="rId6"/>
    <p:sldId id="259" r:id="rId7"/>
    <p:sldId id="262" r:id="rId8"/>
    <p:sldId id="261" r:id="rId9"/>
    <p:sldId id="260" r:id="rId10"/>
    <p:sldId id="274" r:id="rId11"/>
    <p:sldId id="263" r:id="rId12"/>
    <p:sldId id="271" r:id="rId13"/>
    <p:sldId id="277" r:id="rId14"/>
    <p:sldId id="269" r:id="rId15"/>
    <p:sldId id="264" r:id="rId16"/>
    <p:sldId id="275" r:id="rId17"/>
    <p:sldId id="270" r:id="rId18"/>
    <p:sldId id="278" r:id="rId19"/>
    <p:sldId id="279" r:id="rId20"/>
    <p:sldId id="285" r:id="rId21"/>
    <p:sldId id="280" r:id="rId22"/>
    <p:sldId id="268" r:id="rId23"/>
    <p:sldId id="281" r:id="rId24"/>
    <p:sldId id="283" r:id="rId25"/>
    <p:sldId id="282" r:id="rId26"/>
    <p:sldId id="276" r:id="rId27"/>
    <p:sldId id="284" r:id="rId28"/>
    <p:sldId id="272" r:id="rId29"/>
    <p:sldId id="273" r:id="rId30"/>
  </p:sldIdLst>
  <p:sldSz cx="7559675" cy="10691813"/>
  <p:notesSz cx="6858000" cy="9144000"/>
  <p:embeddedFontLst>
    <p:embeddedFont>
      <p:font typeface="Calibri" panose="020F0502020204030204" pitchFamily="34" charset="0"/>
      <p:regular r:id="rId32"/>
      <p:bold r:id="rId33"/>
      <p:italic r:id="rId34"/>
      <p:boldItalic r:id="rId35"/>
    </p:embeddedFont>
    <p:embeddedFont>
      <p:font typeface="Century Schoolbook" panose="02040604050505020304" pitchFamily="18" charset="0"/>
      <p:regular r:id="rId36"/>
      <p:bold r:id="rId37"/>
      <p:italic r:id="rId38"/>
      <p:boldItalic r:id="rId39"/>
    </p:embeddedFont>
    <p:embeddedFont>
      <p:font typeface="Montserrat" panose="00000500000000000000" pitchFamily="2" charset="0"/>
      <p:regular r:id="rId40"/>
      <p:bold r:id="rId41"/>
      <p:italic r:id="rId42"/>
      <p:boldItalic r:id="rId43"/>
    </p:embeddedFont>
    <p:embeddedFont>
      <p:font typeface="Montserrat Light" panose="00000400000000000000" pitchFamily="2" charset="0"/>
      <p:regular r:id="rId44"/>
      <p:bold r:id="rId45"/>
      <p:italic r:id="rId46"/>
      <p:boldItalic r:id="rId47"/>
    </p:embeddedFont>
    <p:embeddedFont>
      <p:font typeface="Poppins" panose="00000500000000000000" pitchFamily="2"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3" roundtripDataSignature="AMtx7mi9BoVpfebl9wPRnqt/Oa7H25EEN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5284"/>
    <a:srgbClr val="2B4A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Μεσαίο στυλ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70" d="100"/>
          <a:sy n="70" d="100"/>
        </p:scale>
        <p:origin x="313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customschemas.google.com/relationships/presentationmetadata" Target="metadata"/><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20.fntdata"/><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6.xml"/><Relationship Id="rId41" Type="http://schemas.openxmlformats.org/officeDocument/2006/relationships/font" Target="fonts/font10.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4" name="Google Shape;444;p2: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p5: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5778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5" name="Google Shape;565;p14: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15" name="Google Shape;515;p9: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2" name="Google Shape;472;p4: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8430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78" name="Google Shape;578;p15: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2" name="Google Shape;542;p12: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8073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7" name="Google Shape;527;p10: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3979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7" name="Google Shape;497;p7: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328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3" name="Google Shape;553;p13: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06" name="Google Shape;506;p8: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0496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4" name="Google Shape;454;p3: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8" name="Google Shape;578;p15: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8484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2" name="Google Shape;542;p12: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8463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2" name="Google Shape;472;p4: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14117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7" name="Google Shape;587;p16: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4566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2" name="Google Shape;602;p17: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4" name="Google Shape;614;p18: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2" name="Google Shape;472;p4: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7" name="Google Shape;497;p7: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5" name="Google Shape;485;p6: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p5: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2" name="Google Shape;472;p4: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002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06" name="Google Shape;506;p8: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7" name="Google Shape;587;p16:notes"/>
          <p:cNvSpPr>
            <a:spLocks noGrp="1" noRot="1" noChangeAspect="1"/>
          </p:cNvSpPr>
          <p:nvPr>
            <p:ph type="sldImg" idx="2"/>
          </p:nvPr>
        </p:nvSpPr>
        <p:spPr>
          <a:xfrm>
            <a:off x="2338388" y="1143000"/>
            <a:ext cx="2181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p:cSld name="Cover">
    <p:spTree>
      <p:nvGrpSpPr>
        <p:cNvPr id="1" name="Shape 92"/>
        <p:cNvGrpSpPr/>
        <p:nvPr/>
      </p:nvGrpSpPr>
      <p:grpSpPr>
        <a:xfrm>
          <a:off x="0" y="0"/>
          <a:ext cx="0" cy="0"/>
          <a:chOff x="0" y="0"/>
          <a:chExt cx="0" cy="0"/>
        </a:xfrm>
      </p:grpSpPr>
      <p:sp>
        <p:nvSpPr>
          <p:cNvPr id="93" name="Google Shape;93;p21"/>
          <p:cNvSpPr/>
          <p:nvPr/>
        </p:nvSpPr>
        <p:spPr>
          <a:xfrm>
            <a:off x="24498" y="5681479"/>
            <a:ext cx="7535177" cy="3765660"/>
          </a:xfrm>
          <a:custGeom>
            <a:avLst/>
            <a:gdLst/>
            <a:ahLst/>
            <a:cxnLst/>
            <a:rect l="l" t="t" r="r" b="b"/>
            <a:pathLst>
              <a:path w="967106" h="479753" extrusionOk="0">
                <a:moveTo>
                  <a:pt x="0" y="0"/>
                </a:moveTo>
                <a:lnTo>
                  <a:pt x="967107" y="0"/>
                </a:lnTo>
                <a:lnTo>
                  <a:pt x="967107" y="479754"/>
                </a:lnTo>
                <a:lnTo>
                  <a:pt x="0" y="479754"/>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 name="Google Shape;94;p21"/>
          <p:cNvSpPr>
            <a:spLocks noGrp="1"/>
          </p:cNvSpPr>
          <p:nvPr>
            <p:ph type="pic" idx="2"/>
          </p:nvPr>
        </p:nvSpPr>
        <p:spPr>
          <a:xfrm flipH="1">
            <a:off x="387100" y="2035035"/>
            <a:ext cx="6785473" cy="4709790"/>
          </a:xfrm>
          <a:prstGeom prst="rect">
            <a:avLst/>
          </a:prstGeom>
          <a:solidFill>
            <a:srgbClr val="D8D8D8"/>
          </a:solidFill>
          <a:ln>
            <a:noFill/>
          </a:ln>
        </p:spPr>
      </p:sp>
      <p:sp>
        <p:nvSpPr>
          <p:cNvPr id="95" name="Google Shape;95;p21"/>
          <p:cNvSpPr txBox="1">
            <a:spLocks noGrp="1"/>
          </p:cNvSpPr>
          <p:nvPr>
            <p:ph type="body" idx="1"/>
          </p:nvPr>
        </p:nvSpPr>
        <p:spPr>
          <a:xfrm>
            <a:off x="576450" y="7068312"/>
            <a:ext cx="2951698" cy="574616"/>
          </a:xfrm>
          <a:prstGeom prst="rect">
            <a:avLst/>
          </a:prstGeom>
          <a:noFill/>
          <a:ln>
            <a:noFill/>
          </a:ln>
        </p:spPr>
        <p:txBody>
          <a:bodyPr spcFirstLastPara="1" wrap="square" lIns="91425" tIns="45700" rIns="91425" bIns="45700" anchor="t" anchorCtr="0">
            <a:noAutofit/>
          </a:bodyPr>
          <a:lstStyle>
            <a:lvl1pPr marL="457200" lvl="0" indent="-228600" algn="l">
              <a:lnSpc>
                <a:spcPct val="103333"/>
              </a:lnSpc>
              <a:spcBef>
                <a:spcPts val="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96" name="Google Shape;96;p21"/>
          <p:cNvSpPr txBox="1">
            <a:spLocks noGrp="1"/>
          </p:cNvSpPr>
          <p:nvPr>
            <p:ph type="body" idx="3"/>
          </p:nvPr>
        </p:nvSpPr>
        <p:spPr>
          <a:xfrm>
            <a:off x="576449" y="7915963"/>
            <a:ext cx="2980605" cy="75169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lt1"/>
              </a:buClr>
              <a:buSzPts val="1800"/>
              <a:buNone/>
              <a:defRPr sz="1800" b="0" i="0">
                <a:solidFill>
                  <a:schemeClr val="lt1"/>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97" name="Google Shape;97;p21"/>
          <p:cNvSpPr/>
          <p:nvPr/>
        </p:nvSpPr>
        <p:spPr>
          <a:xfrm rot="-5400000">
            <a:off x="1633128" y="7333699"/>
            <a:ext cx="715523" cy="3981779"/>
          </a:xfrm>
          <a:custGeom>
            <a:avLst/>
            <a:gdLst/>
            <a:ahLst/>
            <a:cxnLst/>
            <a:rect l="l" t="t" r="r" b="b"/>
            <a:pathLst>
              <a:path w="715523" h="3981779" extrusionOk="0">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98" name="Google Shape;98;p21"/>
          <p:cNvSpPr txBox="1">
            <a:spLocks noGrp="1"/>
          </p:cNvSpPr>
          <p:nvPr>
            <p:ph type="body" idx="4"/>
          </p:nvPr>
        </p:nvSpPr>
        <p:spPr>
          <a:xfrm>
            <a:off x="576450" y="9134019"/>
            <a:ext cx="2846623" cy="46958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827"/>
              </a:spcBef>
              <a:spcAft>
                <a:spcPts val="0"/>
              </a:spcAft>
              <a:buClr>
                <a:schemeClr val="lt1"/>
              </a:buClr>
              <a:buSzPts val="2200"/>
              <a:buNone/>
              <a:defRPr sz="2200" b="0" i="0">
                <a:solidFill>
                  <a:schemeClr val="lt1"/>
                </a:solidFill>
                <a:latin typeface="Calibri"/>
                <a:ea typeface="Calibri"/>
                <a:cs typeface="Calibri"/>
                <a:sym typeface="Calibri"/>
              </a:defRPr>
            </a:lvl1pPr>
            <a:lvl2pPr marL="914400" lvl="1" indent="-342900" algn="l">
              <a:lnSpc>
                <a:spcPct val="90000"/>
              </a:lnSpc>
              <a:spcBef>
                <a:spcPts val="413"/>
              </a:spcBef>
              <a:spcAft>
                <a:spcPts val="0"/>
              </a:spcAft>
              <a:buClr>
                <a:srgbClr val="5C5C5C"/>
              </a:buClr>
              <a:buSzPts val="1800"/>
              <a:buChar char="•"/>
              <a:defRPr/>
            </a:lvl2pPr>
            <a:lvl3pPr marL="1371600" lvl="2" indent="-342900" algn="l">
              <a:lnSpc>
                <a:spcPct val="90000"/>
              </a:lnSpc>
              <a:spcBef>
                <a:spcPts val="413"/>
              </a:spcBef>
              <a:spcAft>
                <a:spcPts val="0"/>
              </a:spcAft>
              <a:buClr>
                <a:srgbClr val="5C5C5C"/>
              </a:buClr>
              <a:buSzPts val="1800"/>
              <a:buChar char="•"/>
              <a:defRPr/>
            </a:lvl3pPr>
            <a:lvl4pPr marL="1828800" lvl="3" indent="-342900" algn="l">
              <a:lnSpc>
                <a:spcPct val="90000"/>
              </a:lnSpc>
              <a:spcBef>
                <a:spcPts val="413"/>
              </a:spcBef>
              <a:spcAft>
                <a:spcPts val="0"/>
              </a:spcAft>
              <a:buClr>
                <a:srgbClr val="5C5C5C"/>
              </a:buClr>
              <a:buSzPts val="1800"/>
              <a:buChar char="•"/>
              <a:defRPr/>
            </a:lvl4pPr>
            <a:lvl5pPr marL="2286000" lvl="4" indent="-342900" algn="l">
              <a:lnSpc>
                <a:spcPct val="90000"/>
              </a:lnSpc>
              <a:spcBef>
                <a:spcPts val="413"/>
              </a:spcBef>
              <a:spcAft>
                <a:spcPts val="0"/>
              </a:spcAft>
              <a:buClr>
                <a:srgbClr val="5C5C5C"/>
              </a:buClr>
              <a:buSzPts val="1800"/>
              <a:buChar char="•"/>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pic>
        <p:nvPicPr>
          <p:cNvPr id="99" name="Google Shape;99;p21"/>
          <p:cNvPicPr preferRelativeResize="0"/>
          <p:nvPr/>
        </p:nvPicPr>
        <p:blipFill rotWithShape="1">
          <a:blip r:embed="rId2">
            <a:alphaModFix/>
          </a:blip>
          <a:srcRect r="44449"/>
          <a:stretch/>
        </p:blipFill>
        <p:spPr>
          <a:xfrm>
            <a:off x="431015" y="10059959"/>
            <a:ext cx="1280061" cy="293943"/>
          </a:xfrm>
          <a:prstGeom prst="rect">
            <a:avLst/>
          </a:prstGeom>
          <a:noFill/>
          <a:ln>
            <a:noFill/>
          </a:ln>
        </p:spPr>
      </p:pic>
      <p:grpSp>
        <p:nvGrpSpPr>
          <p:cNvPr id="100" name="Google Shape;100;p21"/>
          <p:cNvGrpSpPr/>
          <p:nvPr/>
        </p:nvGrpSpPr>
        <p:grpSpPr>
          <a:xfrm>
            <a:off x="4411415" y="9820141"/>
            <a:ext cx="1509109" cy="423922"/>
            <a:chOff x="584588" y="9078286"/>
            <a:chExt cx="1509109" cy="423922"/>
          </a:xfrm>
        </p:grpSpPr>
        <p:sp>
          <p:nvSpPr>
            <p:cNvPr id="101" name="Google Shape;101;p21"/>
            <p:cNvSpPr/>
            <p:nvPr/>
          </p:nvSpPr>
          <p:spPr>
            <a:xfrm>
              <a:off x="584588" y="9078286"/>
              <a:ext cx="24498" cy="423922"/>
            </a:xfrm>
            <a:custGeom>
              <a:avLst/>
              <a:gdLst/>
              <a:ahLst/>
              <a:cxnLst/>
              <a:rect l="l" t="t" r="r" b="b"/>
              <a:pathLst>
                <a:path w="24498" h="423922" extrusionOk="0">
                  <a:moveTo>
                    <a:pt x="0" y="0"/>
                  </a:moveTo>
                  <a:lnTo>
                    <a:pt x="0" y="423923"/>
                  </a:lnTo>
                </a:path>
              </a:pathLst>
            </a:custGeom>
            <a:noFill/>
            <a:ln w="24475" cap="flat" cmpd="sng">
              <a:solidFill>
                <a:srgbClr val="10B1A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 name="Google Shape;102;p21"/>
            <p:cNvSpPr/>
            <p:nvPr/>
          </p:nvSpPr>
          <p:spPr>
            <a:xfrm>
              <a:off x="2069199" y="9078286"/>
              <a:ext cx="24498" cy="423922"/>
            </a:xfrm>
            <a:custGeom>
              <a:avLst/>
              <a:gdLst/>
              <a:ahLst/>
              <a:cxnLst/>
              <a:rect l="l" t="t" r="r" b="b"/>
              <a:pathLst>
                <a:path w="24498" h="423922" extrusionOk="0">
                  <a:moveTo>
                    <a:pt x="0" y="0"/>
                  </a:moveTo>
                  <a:lnTo>
                    <a:pt x="0" y="423923"/>
                  </a:lnTo>
                </a:path>
              </a:pathLst>
            </a:custGeom>
            <a:noFill/>
            <a:ln w="24475" cap="flat" cmpd="sng">
              <a:solidFill>
                <a:srgbClr val="10B1A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03" name="Google Shape;103;p21"/>
          <p:cNvSpPr txBox="1">
            <a:spLocks noGrp="1"/>
          </p:cNvSpPr>
          <p:nvPr>
            <p:ph type="body" idx="5"/>
          </p:nvPr>
        </p:nvSpPr>
        <p:spPr>
          <a:xfrm>
            <a:off x="4455745" y="9859404"/>
            <a:ext cx="1230818" cy="41920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rgbClr val="084260"/>
              </a:buClr>
              <a:buSzPts val="1000"/>
              <a:buNone/>
              <a:defRPr sz="1000" b="0" i="0">
                <a:solidFill>
                  <a:srgbClr val="084260"/>
                </a:solidFill>
                <a:latin typeface="Calibri"/>
                <a:ea typeface="Calibri"/>
                <a:cs typeface="Calibri"/>
                <a:sym typeface="Calibri"/>
              </a:defRPr>
            </a:lvl1pPr>
            <a:lvl2pPr marL="914400" lvl="1" indent="-342900" algn="l">
              <a:lnSpc>
                <a:spcPct val="90000"/>
              </a:lnSpc>
              <a:spcBef>
                <a:spcPts val="413"/>
              </a:spcBef>
              <a:spcAft>
                <a:spcPts val="0"/>
              </a:spcAft>
              <a:buClr>
                <a:srgbClr val="5C5C5C"/>
              </a:buClr>
              <a:buSzPts val="1800"/>
              <a:buChar char="•"/>
              <a:defRPr/>
            </a:lvl2pPr>
            <a:lvl3pPr marL="1371600" lvl="2" indent="-342900" algn="l">
              <a:lnSpc>
                <a:spcPct val="90000"/>
              </a:lnSpc>
              <a:spcBef>
                <a:spcPts val="413"/>
              </a:spcBef>
              <a:spcAft>
                <a:spcPts val="0"/>
              </a:spcAft>
              <a:buClr>
                <a:srgbClr val="5C5C5C"/>
              </a:buClr>
              <a:buSzPts val="1800"/>
              <a:buChar char="•"/>
              <a:defRPr/>
            </a:lvl3pPr>
            <a:lvl4pPr marL="1828800" lvl="3" indent="-342900" algn="l">
              <a:lnSpc>
                <a:spcPct val="90000"/>
              </a:lnSpc>
              <a:spcBef>
                <a:spcPts val="413"/>
              </a:spcBef>
              <a:spcAft>
                <a:spcPts val="0"/>
              </a:spcAft>
              <a:buClr>
                <a:srgbClr val="5C5C5C"/>
              </a:buClr>
              <a:buSzPts val="1800"/>
              <a:buChar char="•"/>
              <a:defRPr/>
            </a:lvl4pPr>
            <a:lvl5pPr marL="2286000" lvl="4" indent="-342900" algn="l">
              <a:lnSpc>
                <a:spcPct val="90000"/>
              </a:lnSpc>
              <a:spcBef>
                <a:spcPts val="413"/>
              </a:spcBef>
              <a:spcAft>
                <a:spcPts val="0"/>
              </a:spcAft>
              <a:buClr>
                <a:srgbClr val="5C5C5C"/>
              </a:buClr>
              <a:buSzPts val="1800"/>
              <a:buChar char="•"/>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04" name="Google Shape;104;p21"/>
          <p:cNvSpPr txBox="1">
            <a:spLocks noGrp="1"/>
          </p:cNvSpPr>
          <p:nvPr>
            <p:ph type="body" idx="6"/>
          </p:nvPr>
        </p:nvSpPr>
        <p:spPr>
          <a:xfrm>
            <a:off x="6020012" y="9852874"/>
            <a:ext cx="1287131" cy="41920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rgbClr val="084260"/>
              </a:buClr>
              <a:buSzPts val="1000"/>
              <a:buNone/>
              <a:defRPr sz="1000" b="0" i="0">
                <a:solidFill>
                  <a:srgbClr val="084260"/>
                </a:solidFill>
                <a:latin typeface="Calibri"/>
                <a:ea typeface="Calibri"/>
                <a:cs typeface="Calibri"/>
                <a:sym typeface="Calibri"/>
              </a:defRPr>
            </a:lvl1pPr>
            <a:lvl2pPr marL="914400" lvl="1" indent="-342900" algn="l">
              <a:lnSpc>
                <a:spcPct val="90000"/>
              </a:lnSpc>
              <a:spcBef>
                <a:spcPts val="413"/>
              </a:spcBef>
              <a:spcAft>
                <a:spcPts val="0"/>
              </a:spcAft>
              <a:buClr>
                <a:srgbClr val="5C5C5C"/>
              </a:buClr>
              <a:buSzPts val="1800"/>
              <a:buChar char="•"/>
              <a:defRPr/>
            </a:lvl2pPr>
            <a:lvl3pPr marL="1371600" lvl="2" indent="-342900" algn="l">
              <a:lnSpc>
                <a:spcPct val="90000"/>
              </a:lnSpc>
              <a:spcBef>
                <a:spcPts val="413"/>
              </a:spcBef>
              <a:spcAft>
                <a:spcPts val="0"/>
              </a:spcAft>
              <a:buClr>
                <a:srgbClr val="5C5C5C"/>
              </a:buClr>
              <a:buSzPts val="1800"/>
              <a:buChar char="•"/>
              <a:defRPr/>
            </a:lvl3pPr>
            <a:lvl4pPr marL="1828800" lvl="3" indent="-342900" algn="l">
              <a:lnSpc>
                <a:spcPct val="90000"/>
              </a:lnSpc>
              <a:spcBef>
                <a:spcPts val="413"/>
              </a:spcBef>
              <a:spcAft>
                <a:spcPts val="0"/>
              </a:spcAft>
              <a:buClr>
                <a:srgbClr val="5C5C5C"/>
              </a:buClr>
              <a:buSzPts val="1800"/>
              <a:buChar char="•"/>
              <a:defRPr/>
            </a:lvl4pPr>
            <a:lvl5pPr marL="2286000" lvl="4" indent="-342900" algn="l">
              <a:lnSpc>
                <a:spcPct val="90000"/>
              </a:lnSpc>
              <a:spcBef>
                <a:spcPts val="413"/>
              </a:spcBef>
              <a:spcAft>
                <a:spcPts val="0"/>
              </a:spcAft>
              <a:buClr>
                <a:srgbClr val="5C5C5C"/>
              </a:buClr>
              <a:buSzPts val="1800"/>
              <a:buChar char="•"/>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grpSp>
        <p:nvGrpSpPr>
          <p:cNvPr id="105" name="Google Shape;105;p21"/>
          <p:cNvGrpSpPr/>
          <p:nvPr/>
        </p:nvGrpSpPr>
        <p:grpSpPr>
          <a:xfrm>
            <a:off x="4459342" y="288975"/>
            <a:ext cx="2575339" cy="1418150"/>
            <a:chOff x="7213103" y="8616507"/>
            <a:chExt cx="2393632" cy="1318090"/>
          </a:xfrm>
        </p:grpSpPr>
        <p:grpSp>
          <p:nvGrpSpPr>
            <p:cNvPr id="106" name="Google Shape;106;p21"/>
            <p:cNvGrpSpPr/>
            <p:nvPr/>
          </p:nvGrpSpPr>
          <p:grpSpPr>
            <a:xfrm>
              <a:off x="7278826" y="9366586"/>
              <a:ext cx="1318260" cy="568011"/>
              <a:chOff x="2729229" y="5345906"/>
              <a:chExt cx="1318260" cy="568011"/>
            </a:xfrm>
          </p:grpSpPr>
          <p:sp>
            <p:nvSpPr>
              <p:cNvPr id="107" name="Google Shape;107;p21"/>
              <p:cNvSpPr/>
              <p:nvPr/>
            </p:nvSpPr>
            <p:spPr>
              <a:xfrm>
                <a:off x="2729229" y="5345906"/>
                <a:ext cx="221932" cy="566115"/>
              </a:xfrm>
              <a:custGeom>
                <a:avLst/>
                <a:gdLst/>
                <a:ahLst/>
                <a:cxnLst/>
                <a:rect l="l" t="t" r="r" b="b"/>
                <a:pathLst>
                  <a:path w="221932" h="566115" extrusionOk="0">
                    <a:moveTo>
                      <a:pt x="91440" y="948"/>
                    </a:moveTo>
                    <a:cubicBezTo>
                      <a:pt x="167640" y="948"/>
                      <a:pt x="221933" y="58793"/>
                      <a:pt x="221933" y="139395"/>
                    </a:cubicBezTo>
                    <a:lnTo>
                      <a:pt x="221933" y="261722"/>
                    </a:lnTo>
                    <a:cubicBezTo>
                      <a:pt x="221933" y="298704"/>
                      <a:pt x="210503" y="329997"/>
                      <a:pt x="191453" y="353704"/>
                    </a:cubicBezTo>
                    <a:cubicBezTo>
                      <a:pt x="210503" y="376462"/>
                      <a:pt x="221933" y="406806"/>
                      <a:pt x="221933" y="441892"/>
                    </a:cubicBezTo>
                    <a:cubicBezTo>
                      <a:pt x="221933" y="513961"/>
                      <a:pt x="173355" y="566115"/>
                      <a:pt x="104775" y="566115"/>
                    </a:cubicBezTo>
                    <a:lnTo>
                      <a:pt x="0" y="566115"/>
                    </a:lnTo>
                    <a:lnTo>
                      <a:pt x="0" y="0"/>
                    </a:lnTo>
                    <a:lnTo>
                      <a:pt x="91440" y="0"/>
                    </a:lnTo>
                    <a:close/>
                    <a:moveTo>
                      <a:pt x="80010" y="86292"/>
                    </a:moveTo>
                    <a:lnTo>
                      <a:pt x="80010" y="315773"/>
                    </a:lnTo>
                    <a:cubicBezTo>
                      <a:pt x="116205" y="315773"/>
                      <a:pt x="136208" y="310083"/>
                      <a:pt x="141922" y="267411"/>
                    </a:cubicBezTo>
                    <a:lnTo>
                      <a:pt x="141922" y="139395"/>
                    </a:lnTo>
                    <a:cubicBezTo>
                      <a:pt x="141922" y="109051"/>
                      <a:pt x="125730" y="87241"/>
                      <a:pt x="96202" y="85344"/>
                    </a:cubicBezTo>
                    <a:cubicBezTo>
                      <a:pt x="90488" y="86292"/>
                      <a:pt x="84772" y="86292"/>
                      <a:pt x="80010" y="86292"/>
                    </a:cubicBezTo>
                    <a:close/>
                    <a:moveTo>
                      <a:pt x="84772" y="482668"/>
                    </a:moveTo>
                    <a:cubicBezTo>
                      <a:pt x="86677" y="482668"/>
                      <a:pt x="87630" y="482668"/>
                      <a:pt x="89535" y="482668"/>
                    </a:cubicBezTo>
                    <a:cubicBezTo>
                      <a:pt x="117157" y="482668"/>
                      <a:pt x="141922" y="481720"/>
                      <a:pt x="141922" y="442841"/>
                    </a:cubicBezTo>
                    <a:cubicBezTo>
                      <a:pt x="141922" y="412496"/>
                      <a:pt x="126682" y="401117"/>
                      <a:pt x="100013" y="401117"/>
                    </a:cubicBezTo>
                    <a:cubicBezTo>
                      <a:pt x="93345" y="401117"/>
                      <a:pt x="86677" y="401117"/>
                      <a:pt x="80010" y="401117"/>
                    </a:cubicBezTo>
                    <a:lnTo>
                      <a:pt x="80010" y="481720"/>
                    </a:lnTo>
                    <a:lnTo>
                      <a:pt x="84772" y="48172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 name="Google Shape;108;p21"/>
              <p:cNvSpPr/>
              <p:nvPr/>
            </p:nvSpPr>
            <p:spPr>
              <a:xfrm>
                <a:off x="2994024" y="5346854"/>
                <a:ext cx="181927" cy="564218"/>
              </a:xfrm>
              <a:custGeom>
                <a:avLst/>
                <a:gdLst/>
                <a:ahLst/>
                <a:cxnLst/>
                <a:rect l="l" t="t" r="r" b="b"/>
                <a:pathLst>
                  <a:path w="181927" h="564218" extrusionOk="0">
                    <a:moveTo>
                      <a:pt x="0" y="0"/>
                    </a:moveTo>
                    <a:lnTo>
                      <a:pt x="181927" y="0"/>
                    </a:lnTo>
                    <a:lnTo>
                      <a:pt x="181927" y="84396"/>
                    </a:lnTo>
                    <a:lnTo>
                      <a:pt x="80010" y="84396"/>
                    </a:lnTo>
                    <a:lnTo>
                      <a:pt x="80010" y="313876"/>
                    </a:lnTo>
                    <a:lnTo>
                      <a:pt x="153352" y="313876"/>
                    </a:lnTo>
                    <a:lnTo>
                      <a:pt x="153352" y="398272"/>
                    </a:lnTo>
                    <a:lnTo>
                      <a:pt x="80010" y="398272"/>
                    </a:lnTo>
                    <a:lnTo>
                      <a:pt x="80010" y="479823"/>
                    </a:lnTo>
                    <a:lnTo>
                      <a:pt x="181927" y="479823"/>
                    </a:lnTo>
                    <a:lnTo>
                      <a:pt x="181927" y="564219"/>
                    </a:lnTo>
                    <a:lnTo>
                      <a:pt x="0" y="564219"/>
                    </a:lnTo>
                    <a:lnTo>
                      <a:pt x="0" y="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 name="Google Shape;109;p21"/>
              <p:cNvSpPr/>
              <p:nvPr/>
            </p:nvSpPr>
            <p:spPr>
              <a:xfrm>
                <a:off x="3218736" y="5347802"/>
                <a:ext cx="222010" cy="566115"/>
              </a:xfrm>
              <a:custGeom>
                <a:avLst/>
                <a:gdLst/>
                <a:ahLst/>
                <a:cxnLst/>
                <a:rect l="l" t="t" r="r" b="b"/>
                <a:pathLst>
                  <a:path w="222010" h="566115" extrusionOk="0">
                    <a:moveTo>
                      <a:pt x="78" y="404910"/>
                    </a:moveTo>
                    <a:lnTo>
                      <a:pt x="78" y="380255"/>
                    </a:lnTo>
                    <a:lnTo>
                      <a:pt x="80088" y="380255"/>
                    </a:lnTo>
                    <a:cubicBezTo>
                      <a:pt x="80088" y="406807"/>
                      <a:pt x="73420" y="481720"/>
                      <a:pt x="110568" y="481720"/>
                    </a:cubicBezTo>
                    <a:cubicBezTo>
                      <a:pt x="134380" y="481720"/>
                      <a:pt x="142000" y="447582"/>
                      <a:pt x="142000" y="427668"/>
                    </a:cubicBezTo>
                    <a:cubicBezTo>
                      <a:pt x="142000" y="374565"/>
                      <a:pt x="121045" y="347066"/>
                      <a:pt x="85803" y="312928"/>
                    </a:cubicBezTo>
                    <a:cubicBezTo>
                      <a:pt x="73420" y="299652"/>
                      <a:pt x="60085" y="287325"/>
                      <a:pt x="47703" y="273101"/>
                    </a:cubicBezTo>
                    <a:cubicBezTo>
                      <a:pt x="15318" y="234222"/>
                      <a:pt x="78" y="190602"/>
                      <a:pt x="78" y="139395"/>
                    </a:cubicBezTo>
                    <a:cubicBezTo>
                      <a:pt x="78" y="69223"/>
                      <a:pt x="39130" y="0"/>
                      <a:pt x="111520" y="0"/>
                    </a:cubicBezTo>
                    <a:cubicBezTo>
                      <a:pt x="166765" y="0"/>
                      <a:pt x="205818" y="45517"/>
                      <a:pt x="218200" y="98620"/>
                    </a:cubicBezTo>
                    <a:cubicBezTo>
                      <a:pt x="222010" y="114740"/>
                      <a:pt x="222010" y="131809"/>
                      <a:pt x="222010" y="147930"/>
                    </a:cubicBezTo>
                    <a:lnTo>
                      <a:pt x="222010" y="185860"/>
                    </a:lnTo>
                    <a:lnTo>
                      <a:pt x="142000" y="185860"/>
                    </a:lnTo>
                    <a:cubicBezTo>
                      <a:pt x="142000" y="161205"/>
                      <a:pt x="146763" y="106206"/>
                      <a:pt x="124855" y="90085"/>
                    </a:cubicBezTo>
                    <a:cubicBezTo>
                      <a:pt x="121045" y="87241"/>
                      <a:pt x="115330" y="84396"/>
                      <a:pt x="110568" y="84396"/>
                    </a:cubicBezTo>
                    <a:cubicBezTo>
                      <a:pt x="85803" y="84396"/>
                      <a:pt x="79135" y="117585"/>
                      <a:pt x="79135" y="138447"/>
                    </a:cubicBezTo>
                    <a:cubicBezTo>
                      <a:pt x="79135" y="189653"/>
                      <a:pt x="101995" y="212412"/>
                      <a:pt x="135333" y="245601"/>
                    </a:cubicBezTo>
                    <a:cubicBezTo>
                      <a:pt x="188673" y="297756"/>
                      <a:pt x="222010" y="344221"/>
                      <a:pt x="222010" y="426720"/>
                    </a:cubicBezTo>
                    <a:cubicBezTo>
                      <a:pt x="222010" y="477927"/>
                      <a:pt x="201055" y="531978"/>
                      <a:pt x="154383" y="554736"/>
                    </a:cubicBezTo>
                    <a:cubicBezTo>
                      <a:pt x="140095" y="561374"/>
                      <a:pt x="125808" y="566115"/>
                      <a:pt x="110568" y="566115"/>
                    </a:cubicBezTo>
                    <a:cubicBezTo>
                      <a:pt x="54370" y="566115"/>
                      <a:pt x="17223" y="522495"/>
                      <a:pt x="3888" y="467496"/>
                    </a:cubicBezTo>
                    <a:cubicBezTo>
                      <a:pt x="-875" y="446634"/>
                      <a:pt x="78" y="425772"/>
                      <a:pt x="78" y="404910"/>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 name="Google Shape;110;p21"/>
              <p:cNvSpPr/>
              <p:nvPr/>
            </p:nvSpPr>
            <p:spPr>
              <a:xfrm>
                <a:off x="3484562" y="5346854"/>
                <a:ext cx="216217" cy="565166"/>
              </a:xfrm>
              <a:custGeom>
                <a:avLst/>
                <a:gdLst/>
                <a:ahLst/>
                <a:cxnLst/>
                <a:rect l="l" t="t" r="r" b="b"/>
                <a:pathLst>
                  <a:path w="216217" h="565166" extrusionOk="0">
                    <a:moveTo>
                      <a:pt x="0" y="0"/>
                    </a:moveTo>
                    <a:lnTo>
                      <a:pt x="216217" y="0"/>
                    </a:lnTo>
                    <a:lnTo>
                      <a:pt x="216217" y="84396"/>
                    </a:lnTo>
                    <a:lnTo>
                      <a:pt x="147638" y="84396"/>
                    </a:lnTo>
                    <a:lnTo>
                      <a:pt x="147638" y="565167"/>
                    </a:lnTo>
                    <a:lnTo>
                      <a:pt x="67628" y="565167"/>
                    </a:lnTo>
                    <a:lnTo>
                      <a:pt x="67628" y="84396"/>
                    </a:lnTo>
                    <a:lnTo>
                      <a:pt x="0" y="84396"/>
                    </a:lnTo>
                    <a:lnTo>
                      <a:pt x="0" y="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 name="Google Shape;111;p21"/>
              <p:cNvSpPr/>
              <p:nvPr/>
            </p:nvSpPr>
            <p:spPr>
              <a:xfrm>
                <a:off x="3742689" y="5346854"/>
                <a:ext cx="80009" cy="566115"/>
              </a:xfrm>
              <a:custGeom>
                <a:avLst/>
                <a:gdLst/>
                <a:ahLst/>
                <a:cxnLst/>
                <a:rect l="l" t="t" r="r" b="b"/>
                <a:pathLst>
                  <a:path w="80009" h="566115" extrusionOk="0">
                    <a:moveTo>
                      <a:pt x="80010" y="0"/>
                    </a:moveTo>
                    <a:lnTo>
                      <a:pt x="80010" y="566115"/>
                    </a:lnTo>
                    <a:lnTo>
                      <a:pt x="0" y="566115"/>
                    </a:lnTo>
                    <a:lnTo>
                      <a:pt x="0" y="0"/>
                    </a:lnTo>
                    <a:lnTo>
                      <a:pt x="80010" y="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 name="Google Shape;112;p21"/>
              <p:cNvSpPr/>
              <p:nvPr/>
            </p:nvSpPr>
            <p:spPr>
              <a:xfrm>
                <a:off x="3865562" y="5346854"/>
                <a:ext cx="181927" cy="564218"/>
              </a:xfrm>
              <a:custGeom>
                <a:avLst/>
                <a:gdLst/>
                <a:ahLst/>
                <a:cxnLst/>
                <a:rect l="l" t="t" r="r" b="b"/>
                <a:pathLst>
                  <a:path w="181927" h="564218" extrusionOk="0">
                    <a:moveTo>
                      <a:pt x="0" y="0"/>
                    </a:moveTo>
                    <a:lnTo>
                      <a:pt x="181928" y="0"/>
                    </a:lnTo>
                    <a:lnTo>
                      <a:pt x="181928" y="84396"/>
                    </a:lnTo>
                    <a:lnTo>
                      <a:pt x="80010" y="84396"/>
                    </a:lnTo>
                    <a:lnTo>
                      <a:pt x="80010" y="313876"/>
                    </a:lnTo>
                    <a:lnTo>
                      <a:pt x="153353" y="313876"/>
                    </a:lnTo>
                    <a:lnTo>
                      <a:pt x="153353" y="398272"/>
                    </a:lnTo>
                    <a:lnTo>
                      <a:pt x="80010" y="398272"/>
                    </a:lnTo>
                    <a:lnTo>
                      <a:pt x="80010" y="479823"/>
                    </a:lnTo>
                    <a:lnTo>
                      <a:pt x="181928" y="479823"/>
                    </a:lnTo>
                    <a:lnTo>
                      <a:pt x="181928" y="564219"/>
                    </a:lnTo>
                    <a:lnTo>
                      <a:pt x="0" y="564219"/>
                    </a:lnTo>
                    <a:lnTo>
                      <a:pt x="0" y="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13" name="Google Shape;113;p21"/>
            <p:cNvGrpSpPr/>
            <p:nvPr/>
          </p:nvGrpSpPr>
          <p:grpSpPr>
            <a:xfrm>
              <a:off x="8751391" y="9375120"/>
              <a:ext cx="855344" cy="553788"/>
              <a:chOff x="4201794" y="5354440"/>
              <a:chExt cx="855344" cy="553788"/>
            </a:xfrm>
          </p:grpSpPr>
          <p:grpSp>
            <p:nvGrpSpPr>
              <p:cNvPr id="114" name="Google Shape;114;p21"/>
              <p:cNvGrpSpPr/>
              <p:nvPr/>
            </p:nvGrpSpPr>
            <p:grpSpPr>
              <a:xfrm>
                <a:off x="4213224" y="5354440"/>
                <a:ext cx="843914" cy="553788"/>
                <a:chOff x="4213224" y="5354440"/>
                <a:chExt cx="843914" cy="553788"/>
              </a:xfrm>
            </p:grpSpPr>
            <p:sp>
              <p:nvSpPr>
                <p:cNvPr id="115" name="Google Shape;115;p21"/>
                <p:cNvSpPr/>
                <p:nvPr/>
              </p:nvSpPr>
              <p:spPr>
                <a:xfrm>
                  <a:off x="4213224" y="5356336"/>
                  <a:ext cx="63817" cy="88188"/>
                </a:xfrm>
                <a:custGeom>
                  <a:avLst/>
                  <a:gdLst/>
                  <a:ahLst/>
                  <a:cxnLst/>
                  <a:rect l="l" t="t" r="r" b="b"/>
                  <a:pathLst>
                    <a:path w="63817" h="88188" extrusionOk="0">
                      <a:moveTo>
                        <a:pt x="953" y="0"/>
                      </a:moveTo>
                      <a:lnTo>
                        <a:pt x="32385" y="0"/>
                      </a:lnTo>
                      <a:cubicBezTo>
                        <a:pt x="36195" y="0"/>
                        <a:pt x="40005" y="0"/>
                        <a:pt x="43815" y="948"/>
                      </a:cubicBezTo>
                      <a:cubicBezTo>
                        <a:pt x="47625" y="1897"/>
                        <a:pt x="50483" y="2845"/>
                        <a:pt x="52388" y="4741"/>
                      </a:cubicBezTo>
                      <a:cubicBezTo>
                        <a:pt x="55245" y="6638"/>
                        <a:pt x="57150" y="8534"/>
                        <a:pt x="58103" y="11379"/>
                      </a:cubicBezTo>
                      <a:cubicBezTo>
                        <a:pt x="59055" y="14224"/>
                        <a:pt x="60008" y="18017"/>
                        <a:pt x="60008" y="21810"/>
                      </a:cubicBezTo>
                      <a:cubicBezTo>
                        <a:pt x="60008" y="26551"/>
                        <a:pt x="58103" y="31293"/>
                        <a:pt x="55245" y="34138"/>
                      </a:cubicBezTo>
                      <a:cubicBezTo>
                        <a:pt x="52388" y="36982"/>
                        <a:pt x="48578" y="39827"/>
                        <a:pt x="43815" y="41724"/>
                      </a:cubicBezTo>
                      <a:lnTo>
                        <a:pt x="43815" y="41724"/>
                      </a:lnTo>
                      <a:cubicBezTo>
                        <a:pt x="46672" y="41724"/>
                        <a:pt x="49530" y="42672"/>
                        <a:pt x="51435" y="43620"/>
                      </a:cubicBezTo>
                      <a:cubicBezTo>
                        <a:pt x="54292" y="44569"/>
                        <a:pt x="56197" y="46465"/>
                        <a:pt x="58103" y="48362"/>
                      </a:cubicBezTo>
                      <a:cubicBezTo>
                        <a:pt x="60008" y="50258"/>
                        <a:pt x="60960" y="53103"/>
                        <a:pt x="61913" y="54999"/>
                      </a:cubicBezTo>
                      <a:cubicBezTo>
                        <a:pt x="62865" y="56896"/>
                        <a:pt x="63817" y="60689"/>
                        <a:pt x="63817" y="63534"/>
                      </a:cubicBezTo>
                      <a:cubicBezTo>
                        <a:pt x="63817" y="67327"/>
                        <a:pt x="62865" y="71120"/>
                        <a:pt x="60960" y="73965"/>
                      </a:cubicBezTo>
                      <a:cubicBezTo>
                        <a:pt x="59055" y="76810"/>
                        <a:pt x="57150" y="79654"/>
                        <a:pt x="54292" y="81551"/>
                      </a:cubicBezTo>
                      <a:cubicBezTo>
                        <a:pt x="51435" y="83447"/>
                        <a:pt x="47625" y="85344"/>
                        <a:pt x="43815" y="86292"/>
                      </a:cubicBezTo>
                      <a:cubicBezTo>
                        <a:pt x="40005" y="87241"/>
                        <a:pt x="36195" y="88189"/>
                        <a:pt x="31433" y="88189"/>
                      </a:cubicBezTo>
                      <a:lnTo>
                        <a:pt x="0" y="88189"/>
                      </a:lnTo>
                      <a:lnTo>
                        <a:pt x="0" y="0"/>
                      </a:lnTo>
                      <a:close/>
                      <a:moveTo>
                        <a:pt x="13335" y="37931"/>
                      </a:moveTo>
                      <a:lnTo>
                        <a:pt x="30480" y="37931"/>
                      </a:lnTo>
                      <a:cubicBezTo>
                        <a:pt x="32385" y="37931"/>
                        <a:pt x="35242" y="37931"/>
                        <a:pt x="37147" y="36982"/>
                      </a:cubicBezTo>
                      <a:cubicBezTo>
                        <a:pt x="39053" y="36982"/>
                        <a:pt x="40958" y="36034"/>
                        <a:pt x="42863" y="35086"/>
                      </a:cubicBezTo>
                      <a:cubicBezTo>
                        <a:pt x="44767" y="34138"/>
                        <a:pt x="45720" y="32241"/>
                        <a:pt x="46672" y="31293"/>
                      </a:cubicBezTo>
                      <a:cubicBezTo>
                        <a:pt x="47625" y="29396"/>
                        <a:pt x="47625" y="27500"/>
                        <a:pt x="47625" y="24655"/>
                      </a:cubicBezTo>
                      <a:cubicBezTo>
                        <a:pt x="47625" y="20862"/>
                        <a:pt x="46672" y="18017"/>
                        <a:pt x="43815" y="15172"/>
                      </a:cubicBezTo>
                      <a:cubicBezTo>
                        <a:pt x="40958" y="12327"/>
                        <a:pt x="38100" y="11379"/>
                        <a:pt x="32385" y="11379"/>
                      </a:cubicBezTo>
                      <a:lnTo>
                        <a:pt x="13335" y="11379"/>
                      </a:lnTo>
                      <a:lnTo>
                        <a:pt x="13335" y="37931"/>
                      </a:lnTo>
                      <a:close/>
                      <a:moveTo>
                        <a:pt x="13335" y="79654"/>
                      </a:moveTo>
                      <a:lnTo>
                        <a:pt x="31433" y="79654"/>
                      </a:lnTo>
                      <a:cubicBezTo>
                        <a:pt x="33338" y="79654"/>
                        <a:pt x="35242" y="79654"/>
                        <a:pt x="38100" y="78706"/>
                      </a:cubicBezTo>
                      <a:cubicBezTo>
                        <a:pt x="40005" y="78706"/>
                        <a:pt x="42863" y="77758"/>
                        <a:pt x="44767" y="76810"/>
                      </a:cubicBezTo>
                      <a:cubicBezTo>
                        <a:pt x="46672" y="75861"/>
                        <a:pt x="48578" y="73965"/>
                        <a:pt x="49530" y="72068"/>
                      </a:cubicBezTo>
                      <a:cubicBezTo>
                        <a:pt x="50483" y="70172"/>
                        <a:pt x="51435" y="67327"/>
                        <a:pt x="51435" y="64482"/>
                      </a:cubicBezTo>
                      <a:cubicBezTo>
                        <a:pt x="51435" y="58793"/>
                        <a:pt x="49530" y="54999"/>
                        <a:pt x="45720" y="52155"/>
                      </a:cubicBezTo>
                      <a:cubicBezTo>
                        <a:pt x="41910" y="49310"/>
                        <a:pt x="37147" y="48362"/>
                        <a:pt x="31433" y="48362"/>
                      </a:cubicBezTo>
                      <a:lnTo>
                        <a:pt x="13335" y="48362"/>
                      </a:lnTo>
                      <a:lnTo>
                        <a:pt x="13335" y="79654"/>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 name="Google Shape;116;p21"/>
                <p:cNvSpPr/>
                <p:nvPr/>
              </p:nvSpPr>
              <p:spPr>
                <a:xfrm>
                  <a:off x="4295139" y="5356336"/>
                  <a:ext cx="60959" cy="89137"/>
                </a:xfrm>
                <a:custGeom>
                  <a:avLst/>
                  <a:gdLst/>
                  <a:ahLst/>
                  <a:cxnLst/>
                  <a:rect l="l" t="t" r="r" b="b"/>
                  <a:pathLst>
                    <a:path w="60959" h="89137" extrusionOk="0">
                      <a:moveTo>
                        <a:pt x="0" y="0"/>
                      </a:moveTo>
                      <a:lnTo>
                        <a:pt x="59055" y="0"/>
                      </a:lnTo>
                      <a:lnTo>
                        <a:pt x="59055" y="11379"/>
                      </a:lnTo>
                      <a:lnTo>
                        <a:pt x="12382" y="11379"/>
                      </a:lnTo>
                      <a:lnTo>
                        <a:pt x="12382" y="37931"/>
                      </a:lnTo>
                      <a:lnTo>
                        <a:pt x="56197" y="37931"/>
                      </a:lnTo>
                      <a:lnTo>
                        <a:pt x="56197" y="49310"/>
                      </a:lnTo>
                      <a:lnTo>
                        <a:pt x="12382" y="49310"/>
                      </a:lnTo>
                      <a:lnTo>
                        <a:pt x="12382" y="77758"/>
                      </a:lnTo>
                      <a:lnTo>
                        <a:pt x="60960" y="77758"/>
                      </a:lnTo>
                      <a:lnTo>
                        <a:pt x="60960" y="89137"/>
                      </a:lnTo>
                      <a:lnTo>
                        <a:pt x="0" y="89137"/>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 name="Google Shape;117;p21"/>
                <p:cNvSpPr/>
                <p:nvPr/>
              </p:nvSpPr>
              <p:spPr>
                <a:xfrm>
                  <a:off x="4374196" y="5356336"/>
                  <a:ext cx="57150" cy="90085"/>
                </a:xfrm>
                <a:custGeom>
                  <a:avLst/>
                  <a:gdLst/>
                  <a:ahLst/>
                  <a:cxnLst/>
                  <a:rect l="l" t="t" r="r" b="b"/>
                  <a:pathLst>
                    <a:path w="57150" h="90085" extrusionOk="0">
                      <a:moveTo>
                        <a:pt x="0" y="0"/>
                      </a:moveTo>
                      <a:lnTo>
                        <a:pt x="57150" y="0"/>
                      </a:lnTo>
                      <a:lnTo>
                        <a:pt x="57150" y="11379"/>
                      </a:lnTo>
                      <a:lnTo>
                        <a:pt x="12383" y="11379"/>
                      </a:lnTo>
                      <a:lnTo>
                        <a:pt x="12383" y="39827"/>
                      </a:lnTo>
                      <a:lnTo>
                        <a:pt x="54293" y="39827"/>
                      </a:lnTo>
                      <a:lnTo>
                        <a:pt x="54293" y="51206"/>
                      </a:lnTo>
                      <a:lnTo>
                        <a:pt x="12383" y="51206"/>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8" name="Google Shape;118;p21"/>
                <p:cNvSpPr/>
                <p:nvPr/>
              </p:nvSpPr>
              <p:spPr>
                <a:xfrm>
                  <a:off x="4448491" y="5356336"/>
                  <a:ext cx="63817" cy="91033"/>
                </a:xfrm>
                <a:custGeom>
                  <a:avLst/>
                  <a:gdLst/>
                  <a:ahLst/>
                  <a:cxnLst/>
                  <a:rect l="l" t="t" r="r" b="b"/>
                  <a:pathLst>
                    <a:path w="63817" h="91033" extrusionOk="0">
                      <a:moveTo>
                        <a:pt x="0" y="0"/>
                      </a:moveTo>
                      <a:lnTo>
                        <a:pt x="32385" y="0"/>
                      </a:lnTo>
                      <a:cubicBezTo>
                        <a:pt x="38100" y="0"/>
                        <a:pt x="42863" y="948"/>
                        <a:pt x="46673" y="1897"/>
                      </a:cubicBezTo>
                      <a:cubicBezTo>
                        <a:pt x="50483" y="3793"/>
                        <a:pt x="53340" y="5690"/>
                        <a:pt x="55245" y="7586"/>
                      </a:cubicBezTo>
                      <a:cubicBezTo>
                        <a:pt x="57150" y="9483"/>
                        <a:pt x="59055" y="12327"/>
                        <a:pt x="60008" y="16121"/>
                      </a:cubicBezTo>
                      <a:cubicBezTo>
                        <a:pt x="60960" y="18965"/>
                        <a:pt x="60960" y="21810"/>
                        <a:pt x="60960" y="24655"/>
                      </a:cubicBezTo>
                      <a:cubicBezTo>
                        <a:pt x="60960" y="27500"/>
                        <a:pt x="60008" y="30345"/>
                        <a:pt x="59055" y="33189"/>
                      </a:cubicBezTo>
                      <a:cubicBezTo>
                        <a:pt x="58103" y="36034"/>
                        <a:pt x="56198" y="37931"/>
                        <a:pt x="54292" y="40775"/>
                      </a:cubicBezTo>
                      <a:cubicBezTo>
                        <a:pt x="52388" y="42672"/>
                        <a:pt x="49530" y="44569"/>
                        <a:pt x="47625" y="46465"/>
                      </a:cubicBezTo>
                      <a:cubicBezTo>
                        <a:pt x="44767" y="48362"/>
                        <a:pt x="41910" y="49310"/>
                        <a:pt x="38100" y="49310"/>
                      </a:cubicBezTo>
                      <a:lnTo>
                        <a:pt x="63817" y="90085"/>
                      </a:lnTo>
                      <a:lnTo>
                        <a:pt x="48578" y="90085"/>
                      </a:lnTo>
                      <a:lnTo>
                        <a:pt x="26670" y="51206"/>
                      </a:lnTo>
                      <a:lnTo>
                        <a:pt x="12383" y="51206"/>
                      </a:lnTo>
                      <a:lnTo>
                        <a:pt x="12383" y="91034"/>
                      </a:lnTo>
                      <a:lnTo>
                        <a:pt x="0" y="91034"/>
                      </a:lnTo>
                      <a:lnTo>
                        <a:pt x="0" y="0"/>
                      </a:lnTo>
                      <a:close/>
                      <a:moveTo>
                        <a:pt x="12383" y="39827"/>
                      </a:moveTo>
                      <a:lnTo>
                        <a:pt x="28575" y="39827"/>
                      </a:lnTo>
                      <a:cubicBezTo>
                        <a:pt x="31433" y="39827"/>
                        <a:pt x="33338" y="39827"/>
                        <a:pt x="36195" y="38879"/>
                      </a:cubicBezTo>
                      <a:cubicBezTo>
                        <a:pt x="38100" y="38879"/>
                        <a:pt x="40958" y="37931"/>
                        <a:pt x="42863" y="36982"/>
                      </a:cubicBezTo>
                      <a:cubicBezTo>
                        <a:pt x="44767" y="36034"/>
                        <a:pt x="45720" y="34138"/>
                        <a:pt x="47625" y="32241"/>
                      </a:cubicBezTo>
                      <a:cubicBezTo>
                        <a:pt x="48578" y="30345"/>
                        <a:pt x="49530" y="27500"/>
                        <a:pt x="49530" y="24655"/>
                      </a:cubicBezTo>
                      <a:cubicBezTo>
                        <a:pt x="49530" y="21810"/>
                        <a:pt x="48578" y="18965"/>
                        <a:pt x="47625" y="17069"/>
                      </a:cubicBezTo>
                      <a:cubicBezTo>
                        <a:pt x="46673" y="15172"/>
                        <a:pt x="44767" y="13276"/>
                        <a:pt x="42863" y="12327"/>
                      </a:cubicBezTo>
                      <a:cubicBezTo>
                        <a:pt x="40958" y="11379"/>
                        <a:pt x="39053" y="10431"/>
                        <a:pt x="36195" y="10431"/>
                      </a:cubicBezTo>
                      <a:cubicBezTo>
                        <a:pt x="33338" y="10431"/>
                        <a:pt x="31433" y="9483"/>
                        <a:pt x="28575" y="9483"/>
                      </a:cubicBezTo>
                      <a:lnTo>
                        <a:pt x="12383" y="9483"/>
                      </a:lnTo>
                      <a:lnTo>
                        <a:pt x="12383" y="39827"/>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9" name="Google Shape;119;p21"/>
                <p:cNvSpPr/>
                <p:nvPr/>
              </p:nvSpPr>
              <p:spPr>
                <a:xfrm>
                  <a:off x="4527549" y="5356336"/>
                  <a:ext cx="12382" cy="90085"/>
                </a:xfrm>
                <a:custGeom>
                  <a:avLst/>
                  <a:gdLst/>
                  <a:ahLst/>
                  <a:cxnLst/>
                  <a:rect l="l" t="t" r="r" b="b"/>
                  <a:pathLst>
                    <a:path w="12382" h="90085" extrusionOk="0">
                      <a:moveTo>
                        <a:pt x="0" y="0"/>
                      </a:moveTo>
                      <a:lnTo>
                        <a:pt x="12383" y="0"/>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0" name="Google Shape;120;p21"/>
                <p:cNvSpPr/>
                <p:nvPr/>
              </p:nvSpPr>
              <p:spPr>
                <a:xfrm>
                  <a:off x="4563744" y="5356336"/>
                  <a:ext cx="60959" cy="89137"/>
                </a:xfrm>
                <a:custGeom>
                  <a:avLst/>
                  <a:gdLst/>
                  <a:ahLst/>
                  <a:cxnLst/>
                  <a:rect l="l" t="t" r="r" b="b"/>
                  <a:pathLst>
                    <a:path w="60959" h="89137" extrusionOk="0">
                      <a:moveTo>
                        <a:pt x="0" y="0"/>
                      </a:moveTo>
                      <a:lnTo>
                        <a:pt x="59055" y="0"/>
                      </a:lnTo>
                      <a:lnTo>
                        <a:pt x="59055" y="11379"/>
                      </a:lnTo>
                      <a:lnTo>
                        <a:pt x="12383" y="11379"/>
                      </a:lnTo>
                      <a:lnTo>
                        <a:pt x="12383" y="37931"/>
                      </a:lnTo>
                      <a:lnTo>
                        <a:pt x="56197" y="37931"/>
                      </a:lnTo>
                      <a:lnTo>
                        <a:pt x="56197" y="49310"/>
                      </a:lnTo>
                      <a:lnTo>
                        <a:pt x="12383" y="49310"/>
                      </a:lnTo>
                      <a:lnTo>
                        <a:pt x="12383" y="77758"/>
                      </a:lnTo>
                      <a:lnTo>
                        <a:pt x="60960" y="77758"/>
                      </a:lnTo>
                      <a:lnTo>
                        <a:pt x="60960" y="89137"/>
                      </a:lnTo>
                      <a:lnTo>
                        <a:pt x="0" y="89137"/>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p21"/>
                <p:cNvSpPr/>
                <p:nvPr/>
              </p:nvSpPr>
              <p:spPr>
                <a:xfrm>
                  <a:off x="4641849" y="5356336"/>
                  <a:ext cx="79057" cy="90085"/>
                </a:xfrm>
                <a:custGeom>
                  <a:avLst/>
                  <a:gdLst/>
                  <a:ahLst/>
                  <a:cxnLst/>
                  <a:rect l="l" t="t" r="r" b="b"/>
                  <a:pathLst>
                    <a:path w="79057" h="90085" extrusionOk="0">
                      <a:moveTo>
                        <a:pt x="0" y="0"/>
                      </a:moveTo>
                      <a:lnTo>
                        <a:pt x="16192" y="0"/>
                      </a:lnTo>
                      <a:lnTo>
                        <a:pt x="66675" y="73965"/>
                      </a:lnTo>
                      <a:lnTo>
                        <a:pt x="66675" y="73965"/>
                      </a:lnTo>
                      <a:lnTo>
                        <a:pt x="66675" y="0"/>
                      </a:lnTo>
                      <a:lnTo>
                        <a:pt x="79057" y="0"/>
                      </a:lnTo>
                      <a:lnTo>
                        <a:pt x="79057" y="90085"/>
                      </a:lnTo>
                      <a:lnTo>
                        <a:pt x="62865" y="90085"/>
                      </a:lnTo>
                      <a:lnTo>
                        <a:pt x="12383" y="16121"/>
                      </a:lnTo>
                      <a:lnTo>
                        <a:pt x="12383" y="16121"/>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2" name="Google Shape;122;p21"/>
                <p:cNvSpPr/>
                <p:nvPr/>
              </p:nvSpPr>
              <p:spPr>
                <a:xfrm>
                  <a:off x="4742814" y="5356336"/>
                  <a:ext cx="79057" cy="90085"/>
                </a:xfrm>
                <a:custGeom>
                  <a:avLst/>
                  <a:gdLst/>
                  <a:ahLst/>
                  <a:cxnLst/>
                  <a:rect l="l" t="t" r="r" b="b"/>
                  <a:pathLst>
                    <a:path w="79057" h="90085" extrusionOk="0">
                      <a:moveTo>
                        <a:pt x="0" y="0"/>
                      </a:moveTo>
                      <a:lnTo>
                        <a:pt x="31432" y="0"/>
                      </a:lnTo>
                      <a:cubicBezTo>
                        <a:pt x="38100" y="0"/>
                        <a:pt x="43815" y="948"/>
                        <a:pt x="48578" y="1897"/>
                      </a:cubicBezTo>
                      <a:cubicBezTo>
                        <a:pt x="53340" y="3793"/>
                        <a:pt x="58103" y="5690"/>
                        <a:pt x="60960" y="7586"/>
                      </a:cubicBezTo>
                      <a:cubicBezTo>
                        <a:pt x="64770" y="10431"/>
                        <a:pt x="67628" y="12327"/>
                        <a:pt x="69532" y="16121"/>
                      </a:cubicBezTo>
                      <a:cubicBezTo>
                        <a:pt x="71438" y="18965"/>
                        <a:pt x="73342" y="22758"/>
                        <a:pt x="75247" y="25603"/>
                      </a:cubicBezTo>
                      <a:cubicBezTo>
                        <a:pt x="76200" y="28448"/>
                        <a:pt x="77153" y="32241"/>
                        <a:pt x="78105" y="35086"/>
                      </a:cubicBezTo>
                      <a:cubicBezTo>
                        <a:pt x="79057" y="37931"/>
                        <a:pt x="79057" y="41724"/>
                        <a:pt x="79057" y="44569"/>
                      </a:cubicBezTo>
                      <a:cubicBezTo>
                        <a:pt x="79057" y="50258"/>
                        <a:pt x="78105" y="55948"/>
                        <a:pt x="76200" y="61637"/>
                      </a:cubicBezTo>
                      <a:cubicBezTo>
                        <a:pt x="74295" y="67327"/>
                        <a:pt x="70485" y="72068"/>
                        <a:pt x="66675" y="75861"/>
                      </a:cubicBezTo>
                      <a:cubicBezTo>
                        <a:pt x="62865" y="79654"/>
                        <a:pt x="57150" y="83447"/>
                        <a:pt x="51435" y="86292"/>
                      </a:cubicBezTo>
                      <a:cubicBezTo>
                        <a:pt x="45720" y="89137"/>
                        <a:pt x="38100" y="90085"/>
                        <a:pt x="29528" y="90085"/>
                      </a:cubicBezTo>
                      <a:lnTo>
                        <a:pt x="0" y="90085"/>
                      </a:lnTo>
                      <a:lnTo>
                        <a:pt x="0" y="0"/>
                      </a:lnTo>
                      <a:close/>
                      <a:moveTo>
                        <a:pt x="12382" y="78706"/>
                      </a:moveTo>
                      <a:lnTo>
                        <a:pt x="27622" y="78706"/>
                      </a:lnTo>
                      <a:cubicBezTo>
                        <a:pt x="33338" y="78706"/>
                        <a:pt x="38100" y="77758"/>
                        <a:pt x="42863" y="76810"/>
                      </a:cubicBezTo>
                      <a:cubicBezTo>
                        <a:pt x="47625" y="75861"/>
                        <a:pt x="51435" y="73017"/>
                        <a:pt x="55245" y="70172"/>
                      </a:cubicBezTo>
                      <a:cubicBezTo>
                        <a:pt x="59055" y="67327"/>
                        <a:pt x="61913" y="63534"/>
                        <a:pt x="63817" y="59741"/>
                      </a:cubicBezTo>
                      <a:cubicBezTo>
                        <a:pt x="65722" y="55948"/>
                        <a:pt x="66675" y="50258"/>
                        <a:pt x="66675" y="45517"/>
                      </a:cubicBezTo>
                      <a:cubicBezTo>
                        <a:pt x="66675" y="42672"/>
                        <a:pt x="66675" y="38879"/>
                        <a:pt x="65722" y="35086"/>
                      </a:cubicBezTo>
                      <a:cubicBezTo>
                        <a:pt x="64770" y="31293"/>
                        <a:pt x="62865" y="27500"/>
                        <a:pt x="60007" y="23707"/>
                      </a:cubicBezTo>
                      <a:cubicBezTo>
                        <a:pt x="57150" y="19914"/>
                        <a:pt x="53340" y="17069"/>
                        <a:pt x="49530" y="15172"/>
                      </a:cubicBezTo>
                      <a:cubicBezTo>
                        <a:pt x="44767" y="12327"/>
                        <a:pt x="39053" y="11379"/>
                        <a:pt x="31432" y="11379"/>
                      </a:cubicBezTo>
                      <a:lnTo>
                        <a:pt x="12382" y="11379"/>
                      </a:lnTo>
                      <a:lnTo>
                        <a:pt x="12382" y="78706"/>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3" name="Google Shape;123;p21"/>
                <p:cNvSpPr/>
                <p:nvPr/>
              </p:nvSpPr>
              <p:spPr>
                <a:xfrm>
                  <a:off x="4840921" y="5356336"/>
                  <a:ext cx="12382" cy="90085"/>
                </a:xfrm>
                <a:custGeom>
                  <a:avLst/>
                  <a:gdLst/>
                  <a:ahLst/>
                  <a:cxnLst/>
                  <a:rect l="l" t="t" r="r" b="b"/>
                  <a:pathLst>
                    <a:path w="12382" h="90085" extrusionOk="0">
                      <a:moveTo>
                        <a:pt x="0" y="0"/>
                      </a:moveTo>
                      <a:lnTo>
                        <a:pt x="12383" y="0"/>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4" name="Google Shape;124;p21"/>
                <p:cNvSpPr/>
                <p:nvPr/>
              </p:nvSpPr>
              <p:spPr>
                <a:xfrm>
                  <a:off x="4877117" y="5356336"/>
                  <a:ext cx="79057" cy="90085"/>
                </a:xfrm>
                <a:custGeom>
                  <a:avLst/>
                  <a:gdLst/>
                  <a:ahLst/>
                  <a:cxnLst/>
                  <a:rect l="l" t="t" r="r" b="b"/>
                  <a:pathLst>
                    <a:path w="79057" h="90085" extrusionOk="0">
                      <a:moveTo>
                        <a:pt x="0" y="0"/>
                      </a:moveTo>
                      <a:lnTo>
                        <a:pt x="16192" y="0"/>
                      </a:lnTo>
                      <a:lnTo>
                        <a:pt x="66675" y="73965"/>
                      </a:lnTo>
                      <a:lnTo>
                        <a:pt x="66675" y="73965"/>
                      </a:lnTo>
                      <a:lnTo>
                        <a:pt x="66675" y="0"/>
                      </a:lnTo>
                      <a:lnTo>
                        <a:pt x="79057" y="0"/>
                      </a:lnTo>
                      <a:lnTo>
                        <a:pt x="79057" y="90085"/>
                      </a:lnTo>
                      <a:lnTo>
                        <a:pt x="62865" y="90085"/>
                      </a:lnTo>
                      <a:lnTo>
                        <a:pt x="12382" y="16121"/>
                      </a:lnTo>
                      <a:lnTo>
                        <a:pt x="12382" y="16121"/>
                      </a:lnTo>
                      <a:lnTo>
                        <a:pt x="12382"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125;p21"/>
                <p:cNvSpPr/>
                <p:nvPr/>
              </p:nvSpPr>
              <p:spPr>
                <a:xfrm>
                  <a:off x="4974271" y="5354440"/>
                  <a:ext cx="82867" cy="95774"/>
                </a:xfrm>
                <a:custGeom>
                  <a:avLst/>
                  <a:gdLst/>
                  <a:ahLst/>
                  <a:cxnLst/>
                  <a:rect l="l" t="t" r="r" b="b"/>
                  <a:pathLst>
                    <a:path w="82867" h="95774" extrusionOk="0">
                      <a:moveTo>
                        <a:pt x="82868" y="41724"/>
                      </a:moveTo>
                      <a:lnTo>
                        <a:pt x="82868" y="86292"/>
                      </a:lnTo>
                      <a:cubicBezTo>
                        <a:pt x="80963" y="87241"/>
                        <a:pt x="78105" y="89137"/>
                        <a:pt x="75247" y="90085"/>
                      </a:cubicBezTo>
                      <a:cubicBezTo>
                        <a:pt x="72390" y="91034"/>
                        <a:pt x="69533" y="91982"/>
                        <a:pt x="66675" y="92930"/>
                      </a:cubicBezTo>
                      <a:cubicBezTo>
                        <a:pt x="63818" y="93878"/>
                        <a:pt x="60960" y="93878"/>
                        <a:pt x="57150" y="94827"/>
                      </a:cubicBezTo>
                      <a:cubicBezTo>
                        <a:pt x="54293" y="94827"/>
                        <a:pt x="51435" y="95775"/>
                        <a:pt x="48578" y="95775"/>
                      </a:cubicBezTo>
                      <a:cubicBezTo>
                        <a:pt x="40958" y="95775"/>
                        <a:pt x="34290" y="94827"/>
                        <a:pt x="27622" y="91982"/>
                      </a:cubicBezTo>
                      <a:cubicBezTo>
                        <a:pt x="20955" y="89137"/>
                        <a:pt x="16193" y="86292"/>
                        <a:pt x="12383" y="81551"/>
                      </a:cubicBezTo>
                      <a:cubicBezTo>
                        <a:pt x="8572" y="76810"/>
                        <a:pt x="4763" y="72068"/>
                        <a:pt x="2858" y="66379"/>
                      </a:cubicBezTo>
                      <a:cubicBezTo>
                        <a:pt x="953" y="60689"/>
                        <a:pt x="0" y="54999"/>
                        <a:pt x="0" y="48362"/>
                      </a:cubicBezTo>
                      <a:cubicBezTo>
                        <a:pt x="0" y="41724"/>
                        <a:pt x="953" y="35086"/>
                        <a:pt x="3810" y="29396"/>
                      </a:cubicBezTo>
                      <a:cubicBezTo>
                        <a:pt x="5715" y="23707"/>
                        <a:pt x="9525" y="18965"/>
                        <a:pt x="13335" y="14224"/>
                      </a:cubicBezTo>
                      <a:cubicBezTo>
                        <a:pt x="17145" y="9483"/>
                        <a:pt x="22860" y="6638"/>
                        <a:pt x="28575" y="3793"/>
                      </a:cubicBezTo>
                      <a:cubicBezTo>
                        <a:pt x="34290" y="948"/>
                        <a:pt x="40958" y="0"/>
                        <a:pt x="47625" y="0"/>
                      </a:cubicBezTo>
                      <a:cubicBezTo>
                        <a:pt x="56197" y="0"/>
                        <a:pt x="62865" y="948"/>
                        <a:pt x="68580" y="2845"/>
                      </a:cubicBezTo>
                      <a:cubicBezTo>
                        <a:pt x="74295" y="4741"/>
                        <a:pt x="78105" y="7586"/>
                        <a:pt x="81915" y="11379"/>
                      </a:cubicBezTo>
                      <a:lnTo>
                        <a:pt x="73343" y="20862"/>
                      </a:lnTo>
                      <a:cubicBezTo>
                        <a:pt x="69533" y="17069"/>
                        <a:pt x="65722" y="15172"/>
                        <a:pt x="60960" y="13276"/>
                      </a:cubicBezTo>
                      <a:cubicBezTo>
                        <a:pt x="56197" y="11379"/>
                        <a:pt x="52388" y="11379"/>
                        <a:pt x="47625" y="11379"/>
                      </a:cubicBezTo>
                      <a:cubicBezTo>
                        <a:pt x="41910" y="11379"/>
                        <a:pt x="38100" y="12327"/>
                        <a:pt x="33338" y="14224"/>
                      </a:cubicBezTo>
                      <a:cubicBezTo>
                        <a:pt x="29528" y="16121"/>
                        <a:pt x="25718" y="18965"/>
                        <a:pt x="22860" y="21810"/>
                      </a:cubicBezTo>
                      <a:cubicBezTo>
                        <a:pt x="20003" y="24655"/>
                        <a:pt x="17145" y="28448"/>
                        <a:pt x="16193" y="33189"/>
                      </a:cubicBezTo>
                      <a:cubicBezTo>
                        <a:pt x="15240" y="37931"/>
                        <a:pt x="13335" y="42672"/>
                        <a:pt x="13335" y="47413"/>
                      </a:cubicBezTo>
                      <a:cubicBezTo>
                        <a:pt x="13335" y="52155"/>
                        <a:pt x="14288" y="56896"/>
                        <a:pt x="16193" y="61637"/>
                      </a:cubicBezTo>
                      <a:cubicBezTo>
                        <a:pt x="18097" y="66379"/>
                        <a:pt x="20955" y="70172"/>
                        <a:pt x="23813" y="73017"/>
                      </a:cubicBezTo>
                      <a:cubicBezTo>
                        <a:pt x="26670" y="75861"/>
                        <a:pt x="30480" y="78706"/>
                        <a:pt x="35243" y="80603"/>
                      </a:cubicBezTo>
                      <a:cubicBezTo>
                        <a:pt x="40005" y="82499"/>
                        <a:pt x="43815" y="83447"/>
                        <a:pt x="49530" y="83447"/>
                      </a:cubicBezTo>
                      <a:cubicBezTo>
                        <a:pt x="54293" y="83447"/>
                        <a:pt x="58103" y="83447"/>
                        <a:pt x="61913" y="82499"/>
                      </a:cubicBezTo>
                      <a:cubicBezTo>
                        <a:pt x="65722" y="81551"/>
                        <a:pt x="69533" y="80603"/>
                        <a:pt x="72390" y="78706"/>
                      </a:cubicBezTo>
                      <a:lnTo>
                        <a:pt x="72390" y="53103"/>
                      </a:lnTo>
                      <a:lnTo>
                        <a:pt x="52388" y="53103"/>
                      </a:lnTo>
                      <a:lnTo>
                        <a:pt x="52388" y="41724"/>
                      </a:lnTo>
                      <a:lnTo>
                        <a:pt x="82868" y="41724"/>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6" name="Google Shape;126;p21"/>
                <p:cNvSpPr/>
                <p:nvPr/>
              </p:nvSpPr>
              <p:spPr>
                <a:xfrm>
                  <a:off x="4214177" y="5509956"/>
                  <a:ext cx="57150" cy="90085"/>
                </a:xfrm>
                <a:custGeom>
                  <a:avLst/>
                  <a:gdLst/>
                  <a:ahLst/>
                  <a:cxnLst/>
                  <a:rect l="l" t="t" r="r" b="b"/>
                  <a:pathLst>
                    <a:path w="57150" h="90085" extrusionOk="0">
                      <a:moveTo>
                        <a:pt x="0" y="0"/>
                      </a:moveTo>
                      <a:lnTo>
                        <a:pt x="57150" y="0"/>
                      </a:lnTo>
                      <a:lnTo>
                        <a:pt x="57150" y="11379"/>
                      </a:lnTo>
                      <a:lnTo>
                        <a:pt x="12382" y="11379"/>
                      </a:lnTo>
                      <a:lnTo>
                        <a:pt x="12382" y="39827"/>
                      </a:lnTo>
                      <a:lnTo>
                        <a:pt x="54292" y="39827"/>
                      </a:lnTo>
                      <a:lnTo>
                        <a:pt x="54292" y="51206"/>
                      </a:lnTo>
                      <a:lnTo>
                        <a:pt x="12382" y="51206"/>
                      </a:lnTo>
                      <a:lnTo>
                        <a:pt x="12382"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7" name="Google Shape;127;p21"/>
                <p:cNvSpPr/>
                <p:nvPr/>
              </p:nvSpPr>
              <p:spPr>
                <a:xfrm>
                  <a:off x="4282757" y="5505214"/>
                  <a:ext cx="95250" cy="96723"/>
                </a:xfrm>
                <a:custGeom>
                  <a:avLst/>
                  <a:gdLst/>
                  <a:ahLst/>
                  <a:cxnLst/>
                  <a:rect l="l" t="t" r="r" b="b"/>
                  <a:pathLst>
                    <a:path w="95250" h="96723" extrusionOk="0">
                      <a:moveTo>
                        <a:pt x="47625" y="96723"/>
                      </a:moveTo>
                      <a:cubicBezTo>
                        <a:pt x="40958" y="96723"/>
                        <a:pt x="34290" y="95775"/>
                        <a:pt x="28575" y="92930"/>
                      </a:cubicBezTo>
                      <a:cubicBezTo>
                        <a:pt x="22860" y="90085"/>
                        <a:pt x="18097" y="87241"/>
                        <a:pt x="13335" y="82499"/>
                      </a:cubicBezTo>
                      <a:cubicBezTo>
                        <a:pt x="9525" y="78706"/>
                        <a:pt x="5715" y="73017"/>
                        <a:pt x="3810" y="67327"/>
                      </a:cubicBezTo>
                      <a:cubicBezTo>
                        <a:pt x="1905" y="61637"/>
                        <a:pt x="0" y="54999"/>
                        <a:pt x="0" y="48362"/>
                      </a:cubicBezTo>
                      <a:cubicBezTo>
                        <a:pt x="0" y="41724"/>
                        <a:pt x="952" y="35086"/>
                        <a:pt x="3810" y="29396"/>
                      </a:cubicBezTo>
                      <a:cubicBezTo>
                        <a:pt x="5715" y="23707"/>
                        <a:pt x="9525" y="18965"/>
                        <a:pt x="13335" y="14224"/>
                      </a:cubicBezTo>
                      <a:cubicBezTo>
                        <a:pt x="17145" y="9483"/>
                        <a:pt x="22860" y="6638"/>
                        <a:pt x="28575" y="3793"/>
                      </a:cubicBezTo>
                      <a:cubicBezTo>
                        <a:pt x="34290" y="948"/>
                        <a:pt x="40958" y="0"/>
                        <a:pt x="47625" y="0"/>
                      </a:cubicBezTo>
                      <a:cubicBezTo>
                        <a:pt x="54292" y="0"/>
                        <a:pt x="60960" y="948"/>
                        <a:pt x="66675" y="3793"/>
                      </a:cubicBezTo>
                      <a:cubicBezTo>
                        <a:pt x="72390" y="6638"/>
                        <a:pt x="77152" y="9483"/>
                        <a:pt x="81915" y="14224"/>
                      </a:cubicBezTo>
                      <a:cubicBezTo>
                        <a:pt x="86677" y="18965"/>
                        <a:pt x="89535" y="23707"/>
                        <a:pt x="91440" y="29396"/>
                      </a:cubicBezTo>
                      <a:cubicBezTo>
                        <a:pt x="93345" y="35086"/>
                        <a:pt x="95250" y="41724"/>
                        <a:pt x="95250" y="48362"/>
                      </a:cubicBezTo>
                      <a:cubicBezTo>
                        <a:pt x="95250" y="54999"/>
                        <a:pt x="94297" y="61637"/>
                        <a:pt x="91440" y="67327"/>
                      </a:cubicBezTo>
                      <a:cubicBezTo>
                        <a:pt x="89535" y="73017"/>
                        <a:pt x="85725" y="77758"/>
                        <a:pt x="81915" y="82499"/>
                      </a:cubicBezTo>
                      <a:cubicBezTo>
                        <a:pt x="78105" y="86292"/>
                        <a:pt x="72390" y="90085"/>
                        <a:pt x="66675" y="92930"/>
                      </a:cubicBezTo>
                      <a:cubicBezTo>
                        <a:pt x="60960" y="95775"/>
                        <a:pt x="54292" y="96723"/>
                        <a:pt x="47625" y="96723"/>
                      </a:cubicBezTo>
                      <a:close/>
                      <a:moveTo>
                        <a:pt x="47625" y="85344"/>
                      </a:moveTo>
                      <a:cubicBezTo>
                        <a:pt x="53340" y="85344"/>
                        <a:pt x="57150" y="84396"/>
                        <a:pt x="61913" y="82499"/>
                      </a:cubicBezTo>
                      <a:cubicBezTo>
                        <a:pt x="65722" y="80603"/>
                        <a:pt x="69533" y="77758"/>
                        <a:pt x="72390" y="74913"/>
                      </a:cubicBezTo>
                      <a:cubicBezTo>
                        <a:pt x="75247" y="72068"/>
                        <a:pt x="78105" y="68275"/>
                        <a:pt x="79058" y="63534"/>
                      </a:cubicBezTo>
                      <a:cubicBezTo>
                        <a:pt x="80963" y="58793"/>
                        <a:pt x="81915" y="54051"/>
                        <a:pt x="81915" y="49310"/>
                      </a:cubicBezTo>
                      <a:cubicBezTo>
                        <a:pt x="81915" y="44569"/>
                        <a:pt x="80963" y="39827"/>
                        <a:pt x="79058" y="35086"/>
                      </a:cubicBezTo>
                      <a:cubicBezTo>
                        <a:pt x="77152" y="30345"/>
                        <a:pt x="75247" y="26551"/>
                        <a:pt x="72390" y="23707"/>
                      </a:cubicBezTo>
                      <a:cubicBezTo>
                        <a:pt x="69533" y="20862"/>
                        <a:pt x="65722" y="18017"/>
                        <a:pt x="61913" y="16121"/>
                      </a:cubicBezTo>
                      <a:cubicBezTo>
                        <a:pt x="58102" y="14224"/>
                        <a:pt x="53340" y="13276"/>
                        <a:pt x="47625" y="13276"/>
                      </a:cubicBezTo>
                      <a:cubicBezTo>
                        <a:pt x="41910" y="13276"/>
                        <a:pt x="38100" y="14224"/>
                        <a:pt x="33338" y="16121"/>
                      </a:cubicBezTo>
                      <a:cubicBezTo>
                        <a:pt x="29527" y="18017"/>
                        <a:pt x="25717" y="20862"/>
                        <a:pt x="22860" y="23707"/>
                      </a:cubicBezTo>
                      <a:cubicBezTo>
                        <a:pt x="20002" y="26551"/>
                        <a:pt x="17145" y="30345"/>
                        <a:pt x="16192" y="35086"/>
                      </a:cubicBezTo>
                      <a:cubicBezTo>
                        <a:pt x="15240" y="39827"/>
                        <a:pt x="13335" y="44569"/>
                        <a:pt x="13335" y="49310"/>
                      </a:cubicBezTo>
                      <a:cubicBezTo>
                        <a:pt x="13335" y="54051"/>
                        <a:pt x="14288" y="58793"/>
                        <a:pt x="16192" y="63534"/>
                      </a:cubicBezTo>
                      <a:cubicBezTo>
                        <a:pt x="18097" y="68275"/>
                        <a:pt x="20002" y="72068"/>
                        <a:pt x="22860" y="74913"/>
                      </a:cubicBezTo>
                      <a:cubicBezTo>
                        <a:pt x="25717" y="77758"/>
                        <a:pt x="29527" y="80603"/>
                        <a:pt x="33338" y="82499"/>
                      </a:cubicBezTo>
                      <a:cubicBezTo>
                        <a:pt x="37147" y="84396"/>
                        <a:pt x="41910" y="85344"/>
                        <a:pt x="47625" y="85344"/>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21"/>
                <p:cNvSpPr/>
                <p:nvPr/>
              </p:nvSpPr>
              <p:spPr>
                <a:xfrm>
                  <a:off x="4396104" y="5509956"/>
                  <a:ext cx="63817" cy="90085"/>
                </a:xfrm>
                <a:custGeom>
                  <a:avLst/>
                  <a:gdLst/>
                  <a:ahLst/>
                  <a:cxnLst/>
                  <a:rect l="l" t="t" r="r" b="b"/>
                  <a:pathLst>
                    <a:path w="63817" h="90085" extrusionOk="0">
                      <a:moveTo>
                        <a:pt x="0" y="0"/>
                      </a:moveTo>
                      <a:lnTo>
                        <a:pt x="32385" y="0"/>
                      </a:lnTo>
                      <a:cubicBezTo>
                        <a:pt x="38100" y="0"/>
                        <a:pt x="42863" y="948"/>
                        <a:pt x="46673" y="1897"/>
                      </a:cubicBezTo>
                      <a:cubicBezTo>
                        <a:pt x="50483" y="3793"/>
                        <a:pt x="53340" y="5690"/>
                        <a:pt x="55245" y="7586"/>
                      </a:cubicBezTo>
                      <a:cubicBezTo>
                        <a:pt x="57150" y="9483"/>
                        <a:pt x="59055" y="12327"/>
                        <a:pt x="60008" y="16121"/>
                      </a:cubicBezTo>
                      <a:cubicBezTo>
                        <a:pt x="60960" y="18965"/>
                        <a:pt x="60960" y="21810"/>
                        <a:pt x="60960" y="24655"/>
                      </a:cubicBezTo>
                      <a:cubicBezTo>
                        <a:pt x="60960" y="27500"/>
                        <a:pt x="60008" y="30345"/>
                        <a:pt x="59055" y="33189"/>
                      </a:cubicBezTo>
                      <a:cubicBezTo>
                        <a:pt x="58103" y="36034"/>
                        <a:pt x="56198" y="37931"/>
                        <a:pt x="54292" y="40775"/>
                      </a:cubicBezTo>
                      <a:cubicBezTo>
                        <a:pt x="52388" y="42672"/>
                        <a:pt x="49530" y="44569"/>
                        <a:pt x="47625" y="46465"/>
                      </a:cubicBezTo>
                      <a:cubicBezTo>
                        <a:pt x="44767" y="48362"/>
                        <a:pt x="41910" y="49310"/>
                        <a:pt x="38100" y="49310"/>
                      </a:cubicBezTo>
                      <a:lnTo>
                        <a:pt x="63817" y="90085"/>
                      </a:lnTo>
                      <a:lnTo>
                        <a:pt x="48578" y="90085"/>
                      </a:lnTo>
                      <a:lnTo>
                        <a:pt x="25717" y="50258"/>
                      </a:lnTo>
                      <a:lnTo>
                        <a:pt x="12383" y="50258"/>
                      </a:lnTo>
                      <a:lnTo>
                        <a:pt x="12383" y="90085"/>
                      </a:lnTo>
                      <a:lnTo>
                        <a:pt x="0" y="90085"/>
                      </a:lnTo>
                      <a:lnTo>
                        <a:pt x="0" y="0"/>
                      </a:lnTo>
                      <a:close/>
                      <a:moveTo>
                        <a:pt x="12383" y="38879"/>
                      </a:moveTo>
                      <a:lnTo>
                        <a:pt x="28575" y="38879"/>
                      </a:lnTo>
                      <a:cubicBezTo>
                        <a:pt x="31433" y="38879"/>
                        <a:pt x="33338" y="38879"/>
                        <a:pt x="36195" y="37931"/>
                      </a:cubicBezTo>
                      <a:cubicBezTo>
                        <a:pt x="38100" y="37931"/>
                        <a:pt x="40958" y="36982"/>
                        <a:pt x="42863" y="36034"/>
                      </a:cubicBezTo>
                      <a:cubicBezTo>
                        <a:pt x="44767" y="35086"/>
                        <a:pt x="45720" y="33189"/>
                        <a:pt x="47625" y="31293"/>
                      </a:cubicBezTo>
                      <a:cubicBezTo>
                        <a:pt x="48578" y="29396"/>
                        <a:pt x="49530" y="26551"/>
                        <a:pt x="49530" y="23707"/>
                      </a:cubicBezTo>
                      <a:cubicBezTo>
                        <a:pt x="49530" y="20862"/>
                        <a:pt x="48578" y="18017"/>
                        <a:pt x="47625" y="16121"/>
                      </a:cubicBezTo>
                      <a:cubicBezTo>
                        <a:pt x="46673" y="14224"/>
                        <a:pt x="44767" y="12327"/>
                        <a:pt x="42863" y="11379"/>
                      </a:cubicBezTo>
                      <a:cubicBezTo>
                        <a:pt x="40958" y="10431"/>
                        <a:pt x="39053" y="9483"/>
                        <a:pt x="36195" y="9483"/>
                      </a:cubicBezTo>
                      <a:cubicBezTo>
                        <a:pt x="33338" y="9483"/>
                        <a:pt x="31433" y="8534"/>
                        <a:pt x="28575" y="8534"/>
                      </a:cubicBezTo>
                      <a:lnTo>
                        <a:pt x="12383" y="8534"/>
                      </a:lnTo>
                      <a:lnTo>
                        <a:pt x="12383" y="38879"/>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 name="Google Shape;129;p21"/>
                <p:cNvSpPr/>
                <p:nvPr/>
              </p:nvSpPr>
              <p:spPr>
                <a:xfrm>
                  <a:off x="4502784" y="5505214"/>
                  <a:ext cx="61912" cy="94826"/>
                </a:xfrm>
                <a:custGeom>
                  <a:avLst/>
                  <a:gdLst/>
                  <a:ahLst/>
                  <a:cxnLst/>
                  <a:rect l="l" t="t" r="r" b="b"/>
                  <a:pathLst>
                    <a:path w="61912" h="94826" extrusionOk="0">
                      <a:moveTo>
                        <a:pt x="10478" y="75861"/>
                      </a:moveTo>
                      <a:cubicBezTo>
                        <a:pt x="12383" y="78706"/>
                        <a:pt x="15240" y="81551"/>
                        <a:pt x="19050" y="83447"/>
                      </a:cubicBezTo>
                      <a:cubicBezTo>
                        <a:pt x="22860" y="85344"/>
                        <a:pt x="25718" y="85344"/>
                        <a:pt x="29528" y="85344"/>
                      </a:cubicBezTo>
                      <a:cubicBezTo>
                        <a:pt x="31433" y="85344"/>
                        <a:pt x="33338" y="85344"/>
                        <a:pt x="36195" y="84396"/>
                      </a:cubicBezTo>
                      <a:cubicBezTo>
                        <a:pt x="38100" y="83447"/>
                        <a:pt x="40005" y="82499"/>
                        <a:pt x="41910" y="81551"/>
                      </a:cubicBezTo>
                      <a:cubicBezTo>
                        <a:pt x="43815" y="80603"/>
                        <a:pt x="44768" y="78706"/>
                        <a:pt x="46673" y="76810"/>
                      </a:cubicBezTo>
                      <a:cubicBezTo>
                        <a:pt x="47625" y="74913"/>
                        <a:pt x="48578" y="73017"/>
                        <a:pt x="48578" y="70172"/>
                      </a:cubicBezTo>
                      <a:cubicBezTo>
                        <a:pt x="48578" y="66379"/>
                        <a:pt x="47625" y="64482"/>
                        <a:pt x="44768" y="62586"/>
                      </a:cubicBezTo>
                      <a:cubicBezTo>
                        <a:pt x="41910" y="60689"/>
                        <a:pt x="40005" y="58793"/>
                        <a:pt x="36195" y="57844"/>
                      </a:cubicBezTo>
                      <a:cubicBezTo>
                        <a:pt x="33338" y="56896"/>
                        <a:pt x="29528" y="54999"/>
                        <a:pt x="25718" y="54051"/>
                      </a:cubicBezTo>
                      <a:cubicBezTo>
                        <a:pt x="21908" y="53103"/>
                        <a:pt x="18098" y="51206"/>
                        <a:pt x="15240" y="49310"/>
                      </a:cubicBezTo>
                      <a:cubicBezTo>
                        <a:pt x="12383" y="47413"/>
                        <a:pt x="9525" y="44569"/>
                        <a:pt x="6668" y="40775"/>
                      </a:cubicBezTo>
                      <a:cubicBezTo>
                        <a:pt x="3810" y="36982"/>
                        <a:pt x="2858" y="32241"/>
                        <a:pt x="2858" y="26551"/>
                      </a:cubicBezTo>
                      <a:cubicBezTo>
                        <a:pt x="2858" y="23707"/>
                        <a:pt x="3810" y="20862"/>
                        <a:pt x="4763" y="18017"/>
                      </a:cubicBezTo>
                      <a:cubicBezTo>
                        <a:pt x="5715" y="15172"/>
                        <a:pt x="7620" y="12327"/>
                        <a:pt x="10478" y="9483"/>
                      </a:cubicBezTo>
                      <a:cubicBezTo>
                        <a:pt x="13335" y="6638"/>
                        <a:pt x="16193" y="4741"/>
                        <a:pt x="20003" y="2845"/>
                      </a:cubicBezTo>
                      <a:cubicBezTo>
                        <a:pt x="23813" y="948"/>
                        <a:pt x="28575" y="0"/>
                        <a:pt x="34290" y="0"/>
                      </a:cubicBezTo>
                      <a:cubicBezTo>
                        <a:pt x="39053" y="0"/>
                        <a:pt x="43815" y="948"/>
                        <a:pt x="48578" y="1897"/>
                      </a:cubicBezTo>
                      <a:cubicBezTo>
                        <a:pt x="53340" y="2845"/>
                        <a:pt x="57150" y="5690"/>
                        <a:pt x="60960" y="10431"/>
                      </a:cubicBezTo>
                      <a:lnTo>
                        <a:pt x="50483" y="19914"/>
                      </a:lnTo>
                      <a:cubicBezTo>
                        <a:pt x="48578" y="17069"/>
                        <a:pt x="46673" y="15172"/>
                        <a:pt x="43815" y="14224"/>
                      </a:cubicBezTo>
                      <a:cubicBezTo>
                        <a:pt x="40958" y="12327"/>
                        <a:pt x="38100" y="12327"/>
                        <a:pt x="34290" y="12327"/>
                      </a:cubicBezTo>
                      <a:cubicBezTo>
                        <a:pt x="30480" y="12327"/>
                        <a:pt x="27623" y="12327"/>
                        <a:pt x="25718" y="13276"/>
                      </a:cubicBezTo>
                      <a:cubicBezTo>
                        <a:pt x="23813" y="14224"/>
                        <a:pt x="21908" y="15172"/>
                        <a:pt x="20003" y="17069"/>
                      </a:cubicBezTo>
                      <a:cubicBezTo>
                        <a:pt x="18098" y="18965"/>
                        <a:pt x="18098" y="19914"/>
                        <a:pt x="17145" y="21810"/>
                      </a:cubicBezTo>
                      <a:cubicBezTo>
                        <a:pt x="16193" y="23707"/>
                        <a:pt x="16193" y="24655"/>
                        <a:pt x="16193" y="26551"/>
                      </a:cubicBezTo>
                      <a:cubicBezTo>
                        <a:pt x="16193" y="30345"/>
                        <a:pt x="17145" y="33189"/>
                        <a:pt x="20003" y="35086"/>
                      </a:cubicBezTo>
                      <a:cubicBezTo>
                        <a:pt x="21908" y="36982"/>
                        <a:pt x="24765" y="38879"/>
                        <a:pt x="28575" y="39827"/>
                      </a:cubicBezTo>
                      <a:cubicBezTo>
                        <a:pt x="31433" y="40775"/>
                        <a:pt x="35243" y="42672"/>
                        <a:pt x="39053" y="43620"/>
                      </a:cubicBezTo>
                      <a:cubicBezTo>
                        <a:pt x="42863" y="44569"/>
                        <a:pt x="46673" y="46465"/>
                        <a:pt x="49530" y="47413"/>
                      </a:cubicBezTo>
                      <a:cubicBezTo>
                        <a:pt x="52388" y="49310"/>
                        <a:pt x="55245" y="52155"/>
                        <a:pt x="58103" y="54999"/>
                      </a:cubicBezTo>
                      <a:cubicBezTo>
                        <a:pt x="60008" y="57844"/>
                        <a:pt x="61913" y="62586"/>
                        <a:pt x="61913" y="67327"/>
                      </a:cubicBezTo>
                      <a:cubicBezTo>
                        <a:pt x="61913" y="72068"/>
                        <a:pt x="60960" y="75861"/>
                        <a:pt x="59055" y="78706"/>
                      </a:cubicBezTo>
                      <a:cubicBezTo>
                        <a:pt x="57150" y="82499"/>
                        <a:pt x="55245" y="85344"/>
                        <a:pt x="52388" y="87241"/>
                      </a:cubicBezTo>
                      <a:cubicBezTo>
                        <a:pt x="49530" y="90085"/>
                        <a:pt x="45720" y="91034"/>
                        <a:pt x="41910" y="92930"/>
                      </a:cubicBezTo>
                      <a:cubicBezTo>
                        <a:pt x="38100" y="93878"/>
                        <a:pt x="34290" y="94827"/>
                        <a:pt x="29528" y="94827"/>
                      </a:cubicBezTo>
                      <a:cubicBezTo>
                        <a:pt x="23813" y="94827"/>
                        <a:pt x="18098" y="93878"/>
                        <a:pt x="12383" y="91982"/>
                      </a:cubicBezTo>
                      <a:cubicBezTo>
                        <a:pt x="6668" y="90085"/>
                        <a:pt x="2858" y="87241"/>
                        <a:pt x="0" y="82499"/>
                      </a:cubicBezTo>
                      <a:lnTo>
                        <a:pt x="10478" y="75861"/>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0" name="Google Shape;130;p21"/>
                <p:cNvSpPr/>
                <p:nvPr/>
              </p:nvSpPr>
              <p:spPr>
                <a:xfrm>
                  <a:off x="4577079" y="5505214"/>
                  <a:ext cx="95250" cy="96723"/>
                </a:xfrm>
                <a:custGeom>
                  <a:avLst/>
                  <a:gdLst/>
                  <a:ahLst/>
                  <a:cxnLst/>
                  <a:rect l="l" t="t" r="r" b="b"/>
                  <a:pathLst>
                    <a:path w="95250" h="96723" extrusionOk="0">
                      <a:moveTo>
                        <a:pt x="47625" y="96723"/>
                      </a:moveTo>
                      <a:cubicBezTo>
                        <a:pt x="40958" y="96723"/>
                        <a:pt x="34290" y="95775"/>
                        <a:pt x="28575" y="92930"/>
                      </a:cubicBezTo>
                      <a:cubicBezTo>
                        <a:pt x="22860" y="90085"/>
                        <a:pt x="18098" y="87241"/>
                        <a:pt x="13335" y="82499"/>
                      </a:cubicBezTo>
                      <a:cubicBezTo>
                        <a:pt x="9525" y="78706"/>
                        <a:pt x="5715" y="73017"/>
                        <a:pt x="3810" y="67327"/>
                      </a:cubicBezTo>
                      <a:cubicBezTo>
                        <a:pt x="1905" y="61637"/>
                        <a:pt x="0" y="54999"/>
                        <a:pt x="0" y="48362"/>
                      </a:cubicBezTo>
                      <a:cubicBezTo>
                        <a:pt x="0" y="41724"/>
                        <a:pt x="953" y="35086"/>
                        <a:pt x="3810" y="29396"/>
                      </a:cubicBezTo>
                      <a:cubicBezTo>
                        <a:pt x="5715" y="23707"/>
                        <a:pt x="9525" y="18965"/>
                        <a:pt x="13335" y="14224"/>
                      </a:cubicBezTo>
                      <a:cubicBezTo>
                        <a:pt x="17145" y="9483"/>
                        <a:pt x="22860" y="6638"/>
                        <a:pt x="28575" y="3793"/>
                      </a:cubicBezTo>
                      <a:cubicBezTo>
                        <a:pt x="34290" y="948"/>
                        <a:pt x="40958" y="0"/>
                        <a:pt x="47625" y="0"/>
                      </a:cubicBezTo>
                      <a:cubicBezTo>
                        <a:pt x="54292" y="0"/>
                        <a:pt x="60960" y="948"/>
                        <a:pt x="66675" y="3793"/>
                      </a:cubicBezTo>
                      <a:cubicBezTo>
                        <a:pt x="72390" y="6638"/>
                        <a:pt x="77153" y="9483"/>
                        <a:pt x="81915" y="14224"/>
                      </a:cubicBezTo>
                      <a:cubicBezTo>
                        <a:pt x="86678" y="18965"/>
                        <a:pt x="89535" y="23707"/>
                        <a:pt x="91440" y="29396"/>
                      </a:cubicBezTo>
                      <a:cubicBezTo>
                        <a:pt x="93345" y="35086"/>
                        <a:pt x="95250" y="41724"/>
                        <a:pt x="95250" y="48362"/>
                      </a:cubicBezTo>
                      <a:cubicBezTo>
                        <a:pt x="95250" y="54999"/>
                        <a:pt x="94298" y="61637"/>
                        <a:pt x="91440" y="67327"/>
                      </a:cubicBezTo>
                      <a:cubicBezTo>
                        <a:pt x="89535" y="73017"/>
                        <a:pt x="85725" y="77758"/>
                        <a:pt x="81915" y="82499"/>
                      </a:cubicBezTo>
                      <a:cubicBezTo>
                        <a:pt x="78105" y="86292"/>
                        <a:pt x="72390" y="90085"/>
                        <a:pt x="66675" y="92930"/>
                      </a:cubicBezTo>
                      <a:cubicBezTo>
                        <a:pt x="60960" y="95775"/>
                        <a:pt x="54292" y="96723"/>
                        <a:pt x="47625" y="96723"/>
                      </a:cubicBezTo>
                      <a:close/>
                      <a:moveTo>
                        <a:pt x="47625" y="85344"/>
                      </a:moveTo>
                      <a:cubicBezTo>
                        <a:pt x="53340" y="85344"/>
                        <a:pt x="57150" y="84396"/>
                        <a:pt x="61913" y="82499"/>
                      </a:cubicBezTo>
                      <a:cubicBezTo>
                        <a:pt x="65723" y="80603"/>
                        <a:pt x="69533" y="77758"/>
                        <a:pt x="72390" y="74913"/>
                      </a:cubicBezTo>
                      <a:cubicBezTo>
                        <a:pt x="75248" y="72068"/>
                        <a:pt x="78105" y="68275"/>
                        <a:pt x="79058" y="63534"/>
                      </a:cubicBezTo>
                      <a:cubicBezTo>
                        <a:pt x="80963" y="58793"/>
                        <a:pt x="81915" y="54051"/>
                        <a:pt x="81915" y="49310"/>
                      </a:cubicBezTo>
                      <a:cubicBezTo>
                        <a:pt x="81915" y="44569"/>
                        <a:pt x="80963" y="39827"/>
                        <a:pt x="79058" y="35086"/>
                      </a:cubicBezTo>
                      <a:cubicBezTo>
                        <a:pt x="77153" y="30345"/>
                        <a:pt x="75248" y="26551"/>
                        <a:pt x="72390" y="23707"/>
                      </a:cubicBezTo>
                      <a:cubicBezTo>
                        <a:pt x="69533" y="20862"/>
                        <a:pt x="65723" y="18017"/>
                        <a:pt x="61913" y="16121"/>
                      </a:cubicBezTo>
                      <a:cubicBezTo>
                        <a:pt x="58103" y="14224"/>
                        <a:pt x="53340" y="13276"/>
                        <a:pt x="47625" y="13276"/>
                      </a:cubicBezTo>
                      <a:cubicBezTo>
                        <a:pt x="41910" y="13276"/>
                        <a:pt x="38100" y="14224"/>
                        <a:pt x="33338" y="16121"/>
                      </a:cubicBezTo>
                      <a:cubicBezTo>
                        <a:pt x="29528" y="18017"/>
                        <a:pt x="25717" y="20862"/>
                        <a:pt x="22860" y="23707"/>
                      </a:cubicBezTo>
                      <a:cubicBezTo>
                        <a:pt x="20003" y="26551"/>
                        <a:pt x="17145" y="30345"/>
                        <a:pt x="16192" y="35086"/>
                      </a:cubicBezTo>
                      <a:cubicBezTo>
                        <a:pt x="15240" y="39827"/>
                        <a:pt x="13335" y="44569"/>
                        <a:pt x="13335" y="49310"/>
                      </a:cubicBezTo>
                      <a:cubicBezTo>
                        <a:pt x="13335" y="54051"/>
                        <a:pt x="14288" y="58793"/>
                        <a:pt x="16192" y="63534"/>
                      </a:cubicBezTo>
                      <a:cubicBezTo>
                        <a:pt x="18098" y="68275"/>
                        <a:pt x="20003" y="72068"/>
                        <a:pt x="22860" y="74913"/>
                      </a:cubicBezTo>
                      <a:cubicBezTo>
                        <a:pt x="25717" y="77758"/>
                        <a:pt x="29528" y="80603"/>
                        <a:pt x="33338" y="82499"/>
                      </a:cubicBezTo>
                      <a:cubicBezTo>
                        <a:pt x="37148" y="84396"/>
                        <a:pt x="41910" y="85344"/>
                        <a:pt x="47625" y="85344"/>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21"/>
                <p:cNvSpPr/>
                <p:nvPr/>
              </p:nvSpPr>
              <p:spPr>
                <a:xfrm>
                  <a:off x="4682806" y="5506163"/>
                  <a:ext cx="82867" cy="94826"/>
                </a:xfrm>
                <a:custGeom>
                  <a:avLst/>
                  <a:gdLst/>
                  <a:ahLst/>
                  <a:cxnLst/>
                  <a:rect l="l" t="t" r="r" b="b"/>
                  <a:pathLst>
                    <a:path w="82867" h="94826" extrusionOk="0">
                      <a:moveTo>
                        <a:pt x="70485" y="22758"/>
                      </a:moveTo>
                      <a:cubicBezTo>
                        <a:pt x="67628" y="19914"/>
                        <a:pt x="64770" y="17069"/>
                        <a:pt x="60960" y="15172"/>
                      </a:cubicBezTo>
                      <a:cubicBezTo>
                        <a:pt x="57150" y="13276"/>
                        <a:pt x="53340" y="12327"/>
                        <a:pt x="48578" y="12327"/>
                      </a:cubicBezTo>
                      <a:cubicBezTo>
                        <a:pt x="43815" y="12327"/>
                        <a:pt x="39053" y="13276"/>
                        <a:pt x="34290" y="15172"/>
                      </a:cubicBezTo>
                      <a:cubicBezTo>
                        <a:pt x="30480" y="17069"/>
                        <a:pt x="26670" y="19914"/>
                        <a:pt x="23813" y="22758"/>
                      </a:cubicBezTo>
                      <a:cubicBezTo>
                        <a:pt x="20955" y="25603"/>
                        <a:pt x="18098" y="30345"/>
                        <a:pt x="17145" y="34138"/>
                      </a:cubicBezTo>
                      <a:cubicBezTo>
                        <a:pt x="16193" y="37931"/>
                        <a:pt x="14288" y="43620"/>
                        <a:pt x="14288" y="48362"/>
                      </a:cubicBezTo>
                      <a:cubicBezTo>
                        <a:pt x="14288" y="53103"/>
                        <a:pt x="15240" y="57844"/>
                        <a:pt x="16193" y="61637"/>
                      </a:cubicBezTo>
                      <a:cubicBezTo>
                        <a:pt x="18098" y="65430"/>
                        <a:pt x="20003" y="69223"/>
                        <a:pt x="22860" y="73017"/>
                      </a:cubicBezTo>
                      <a:cubicBezTo>
                        <a:pt x="25718" y="75861"/>
                        <a:pt x="29528" y="78706"/>
                        <a:pt x="33338" y="80603"/>
                      </a:cubicBezTo>
                      <a:cubicBezTo>
                        <a:pt x="37148" y="82499"/>
                        <a:pt x="41910" y="83447"/>
                        <a:pt x="47625" y="83447"/>
                      </a:cubicBezTo>
                      <a:cubicBezTo>
                        <a:pt x="53340" y="83447"/>
                        <a:pt x="57150" y="82499"/>
                        <a:pt x="61913" y="80603"/>
                      </a:cubicBezTo>
                      <a:cubicBezTo>
                        <a:pt x="66675" y="78706"/>
                        <a:pt x="69533" y="75861"/>
                        <a:pt x="72390" y="72068"/>
                      </a:cubicBezTo>
                      <a:lnTo>
                        <a:pt x="82868" y="79654"/>
                      </a:lnTo>
                      <a:cubicBezTo>
                        <a:pt x="81915" y="80603"/>
                        <a:pt x="80963" y="81551"/>
                        <a:pt x="79058" y="83447"/>
                      </a:cubicBezTo>
                      <a:cubicBezTo>
                        <a:pt x="77153" y="85344"/>
                        <a:pt x="75248" y="87241"/>
                        <a:pt x="72390" y="88189"/>
                      </a:cubicBezTo>
                      <a:cubicBezTo>
                        <a:pt x="69533" y="90085"/>
                        <a:pt x="65723" y="91034"/>
                        <a:pt x="61913" y="92930"/>
                      </a:cubicBezTo>
                      <a:cubicBezTo>
                        <a:pt x="58103" y="93878"/>
                        <a:pt x="53340" y="94827"/>
                        <a:pt x="47625" y="94827"/>
                      </a:cubicBezTo>
                      <a:cubicBezTo>
                        <a:pt x="40005" y="94827"/>
                        <a:pt x="34290" y="93878"/>
                        <a:pt x="27623" y="91034"/>
                      </a:cubicBezTo>
                      <a:cubicBezTo>
                        <a:pt x="21908" y="88189"/>
                        <a:pt x="17145" y="84396"/>
                        <a:pt x="12383" y="80603"/>
                      </a:cubicBezTo>
                      <a:cubicBezTo>
                        <a:pt x="8573" y="75861"/>
                        <a:pt x="4763" y="71120"/>
                        <a:pt x="2858" y="65430"/>
                      </a:cubicBezTo>
                      <a:cubicBezTo>
                        <a:pt x="953" y="59741"/>
                        <a:pt x="0" y="54051"/>
                        <a:pt x="0" y="48362"/>
                      </a:cubicBezTo>
                      <a:cubicBezTo>
                        <a:pt x="0" y="41724"/>
                        <a:pt x="953" y="35086"/>
                        <a:pt x="3810" y="29396"/>
                      </a:cubicBezTo>
                      <a:cubicBezTo>
                        <a:pt x="6668" y="23707"/>
                        <a:pt x="9525" y="18017"/>
                        <a:pt x="13335" y="14224"/>
                      </a:cubicBezTo>
                      <a:cubicBezTo>
                        <a:pt x="17145" y="9483"/>
                        <a:pt x="22860" y="6638"/>
                        <a:pt x="28575" y="3793"/>
                      </a:cubicBezTo>
                      <a:cubicBezTo>
                        <a:pt x="34290" y="948"/>
                        <a:pt x="40958" y="0"/>
                        <a:pt x="47625" y="0"/>
                      </a:cubicBezTo>
                      <a:cubicBezTo>
                        <a:pt x="53340" y="0"/>
                        <a:pt x="60008" y="948"/>
                        <a:pt x="65723" y="3793"/>
                      </a:cubicBezTo>
                      <a:cubicBezTo>
                        <a:pt x="71438" y="5690"/>
                        <a:pt x="76200" y="9483"/>
                        <a:pt x="80010" y="14224"/>
                      </a:cubicBezTo>
                      <a:lnTo>
                        <a:pt x="70485" y="22758"/>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 name="Google Shape;132;p21"/>
                <p:cNvSpPr/>
                <p:nvPr/>
              </p:nvSpPr>
              <p:spPr>
                <a:xfrm>
                  <a:off x="4780914" y="5509956"/>
                  <a:ext cx="12382" cy="90085"/>
                </a:xfrm>
                <a:custGeom>
                  <a:avLst/>
                  <a:gdLst/>
                  <a:ahLst/>
                  <a:cxnLst/>
                  <a:rect l="l" t="t" r="r" b="b"/>
                  <a:pathLst>
                    <a:path w="12382" h="90085" extrusionOk="0">
                      <a:moveTo>
                        <a:pt x="0" y="0"/>
                      </a:moveTo>
                      <a:lnTo>
                        <a:pt x="12382" y="0"/>
                      </a:lnTo>
                      <a:lnTo>
                        <a:pt x="12382"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3" name="Google Shape;133;p21"/>
                <p:cNvSpPr/>
                <p:nvPr/>
              </p:nvSpPr>
              <p:spPr>
                <a:xfrm>
                  <a:off x="4805679" y="5509956"/>
                  <a:ext cx="90487" cy="90085"/>
                </a:xfrm>
                <a:custGeom>
                  <a:avLst/>
                  <a:gdLst/>
                  <a:ahLst/>
                  <a:cxnLst/>
                  <a:rect l="l" t="t" r="r" b="b"/>
                  <a:pathLst>
                    <a:path w="90487" h="90085" extrusionOk="0">
                      <a:moveTo>
                        <a:pt x="40005" y="0"/>
                      </a:moveTo>
                      <a:lnTo>
                        <a:pt x="51435" y="0"/>
                      </a:lnTo>
                      <a:lnTo>
                        <a:pt x="90488" y="90085"/>
                      </a:lnTo>
                      <a:lnTo>
                        <a:pt x="76200" y="90085"/>
                      </a:lnTo>
                      <a:lnTo>
                        <a:pt x="66675" y="68275"/>
                      </a:lnTo>
                      <a:lnTo>
                        <a:pt x="22860" y="68275"/>
                      </a:lnTo>
                      <a:lnTo>
                        <a:pt x="14288" y="90085"/>
                      </a:lnTo>
                      <a:lnTo>
                        <a:pt x="0" y="90085"/>
                      </a:lnTo>
                      <a:lnTo>
                        <a:pt x="40005" y="0"/>
                      </a:lnTo>
                      <a:close/>
                      <a:moveTo>
                        <a:pt x="61913" y="56896"/>
                      </a:moveTo>
                      <a:lnTo>
                        <a:pt x="44767" y="15172"/>
                      </a:lnTo>
                      <a:lnTo>
                        <a:pt x="44767" y="15172"/>
                      </a:lnTo>
                      <a:lnTo>
                        <a:pt x="27622" y="56896"/>
                      </a:lnTo>
                      <a:lnTo>
                        <a:pt x="61913" y="56896"/>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21"/>
                <p:cNvSpPr/>
                <p:nvPr/>
              </p:nvSpPr>
              <p:spPr>
                <a:xfrm>
                  <a:off x="4907596" y="5509956"/>
                  <a:ext cx="54292" cy="90085"/>
                </a:xfrm>
                <a:custGeom>
                  <a:avLst/>
                  <a:gdLst/>
                  <a:ahLst/>
                  <a:cxnLst/>
                  <a:rect l="l" t="t" r="r" b="b"/>
                  <a:pathLst>
                    <a:path w="54292" h="90085" extrusionOk="0">
                      <a:moveTo>
                        <a:pt x="0" y="0"/>
                      </a:moveTo>
                      <a:lnTo>
                        <a:pt x="12383" y="0"/>
                      </a:lnTo>
                      <a:lnTo>
                        <a:pt x="12383" y="78706"/>
                      </a:lnTo>
                      <a:lnTo>
                        <a:pt x="54293" y="78706"/>
                      </a:lnTo>
                      <a:lnTo>
                        <a:pt x="5429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 name="Google Shape;135;p21"/>
                <p:cNvSpPr/>
                <p:nvPr/>
              </p:nvSpPr>
              <p:spPr>
                <a:xfrm>
                  <a:off x="4246562" y="5679695"/>
                  <a:ext cx="69532" cy="68275"/>
                </a:xfrm>
                <a:custGeom>
                  <a:avLst/>
                  <a:gdLst/>
                  <a:ahLst/>
                  <a:cxnLst/>
                  <a:rect l="l" t="t" r="r" b="b"/>
                  <a:pathLst>
                    <a:path w="69532" h="68275" extrusionOk="0">
                      <a:moveTo>
                        <a:pt x="0" y="29396"/>
                      </a:moveTo>
                      <a:lnTo>
                        <a:pt x="29528" y="29396"/>
                      </a:lnTo>
                      <a:lnTo>
                        <a:pt x="29528" y="0"/>
                      </a:lnTo>
                      <a:lnTo>
                        <a:pt x="40005" y="0"/>
                      </a:lnTo>
                      <a:lnTo>
                        <a:pt x="40005" y="29396"/>
                      </a:lnTo>
                      <a:lnTo>
                        <a:pt x="69533" y="29396"/>
                      </a:lnTo>
                      <a:lnTo>
                        <a:pt x="69533" y="38879"/>
                      </a:lnTo>
                      <a:lnTo>
                        <a:pt x="40005" y="38879"/>
                      </a:lnTo>
                      <a:lnTo>
                        <a:pt x="40005" y="68275"/>
                      </a:lnTo>
                      <a:lnTo>
                        <a:pt x="29528" y="68275"/>
                      </a:lnTo>
                      <a:lnTo>
                        <a:pt x="29528" y="38879"/>
                      </a:lnTo>
                      <a:lnTo>
                        <a:pt x="0" y="38879"/>
                      </a:lnTo>
                      <a:lnTo>
                        <a:pt x="0" y="29396"/>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6" name="Google Shape;136;p21"/>
                <p:cNvSpPr/>
                <p:nvPr/>
              </p:nvSpPr>
              <p:spPr>
                <a:xfrm>
                  <a:off x="4369434" y="5662627"/>
                  <a:ext cx="79057" cy="90085"/>
                </a:xfrm>
                <a:custGeom>
                  <a:avLst/>
                  <a:gdLst/>
                  <a:ahLst/>
                  <a:cxnLst/>
                  <a:rect l="l" t="t" r="r" b="b"/>
                  <a:pathLst>
                    <a:path w="79057" h="90085" extrusionOk="0">
                      <a:moveTo>
                        <a:pt x="0" y="0"/>
                      </a:moveTo>
                      <a:lnTo>
                        <a:pt x="31433" y="0"/>
                      </a:lnTo>
                      <a:cubicBezTo>
                        <a:pt x="38100" y="0"/>
                        <a:pt x="43815" y="948"/>
                        <a:pt x="48578" y="1897"/>
                      </a:cubicBezTo>
                      <a:cubicBezTo>
                        <a:pt x="53340" y="3793"/>
                        <a:pt x="58103" y="5690"/>
                        <a:pt x="60960" y="7586"/>
                      </a:cubicBezTo>
                      <a:cubicBezTo>
                        <a:pt x="64770" y="10431"/>
                        <a:pt x="67628" y="12327"/>
                        <a:pt x="69533" y="16121"/>
                      </a:cubicBezTo>
                      <a:cubicBezTo>
                        <a:pt x="71438" y="18965"/>
                        <a:pt x="73343" y="22758"/>
                        <a:pt x="75248" y="25603"/>
                      </a:cubicBezTo>
                      <a:cubicBezTo>
                        <a:pt x="76200" y="28448"/>
                        <a:pt x="77153" y="32241"/>
                        <a:pt x="78105" y="35086"/>
                      </a:cubicBezTo>
                      <a:cubicBezTo>
                        <a:pt x="79058" y="37931"/>
                        <a:pt x="79058" y="41724"/>
                        <a:pt x="79058" y="44569"/>
                      </a:cubicBezTo>
                      <a:cubicBezTo>
                        <a:pt x="79058" y="50258"/>
                        <a:pt x="78105" y="55948"/>
                        <a:pt x="76200" y="61637"/>
                      </a:cubicBezTo>
                      <a:cubicBezTo>
                        <a:pt x="74295" y="67327"/>
                        <a:pt x="70485" y="72068"/>
                        <a:pt x="66675" y="75861"/>
                      </a:cubicBezTo>
                      <a:cubicBezTo>
                        <a:pt x="62865" y="79654"/>
                        <a:pt x="57150" y="83447"/>
                        <a:pt x="51435" y="86292"/>
                      </a:cubicBezTo>
                      <a:cubicBezTo>
                        <a:pt x="45720" y="89137"/>
                        <a:pt x="38100" y="90085"/>
                        <a:pt x="29528" y="90085"/>
                      </a:cubicBezTo>
                      <a:lnTo>
                        <a:pt x="0" y="90085"/>
                      </a:lnTo>
                      <a:lnTo>
                        <a:pt x="0" y="0"/>
                      </a:lnTo>
                      <a:close/>
                      <a:moveTo>
                        <a:pt x="12383" y="78706"/>
                      </a:moveTo>
                      <a:lnTo>
                        <a:pt x="27623" y="78706"/>
                      </a:lnTo>
                      <a:cubicBezTo>
                        <a:pt x="33338" y="78706"/>
                        <a:pt x="38100" y="77758"/>
                        <a:pt x="42863" y="76810"/>
                      </a:cubicBezTo>
                      <a:cubicBezTo>
                        <a:pt x="47625" y="75861"/>
                        <a:pt x="51435" y="73017"/>
                        <a:pt x="55245" y="70172"/>
                      </a:cubicBezTo>
                      <a:cubicBezTo>
                        <a:pt x="59055" y="67327"/>
                        <a:pt x="61913" y="63534"/>
                        <a:pt x="63818" y="59741"/>
                      </a:cubicBezTo>
                      <a:cubicBezTo>
                        <a:pt x="65723" y="55948"/>
                        <a:pt x="66675" y="50258"/>
                        <a:pt x="66675" y="45517"/>
                      </a:cubicBezTo>
                      <a:cubicBezTo>
                        <a:pt x="66675" y="42672"/>
                        <a:pt x="66675" y="38879"/>
                        <a:pt x="65723" y="35086"/>
                      </a:cubicBezTo>
                      <a:cubicBezTo>
                        <a:pt x="64770" y="31293"/>
                        <a:pt x="62865" y="27500"/>
                        <a:pt x="60008" y="23707"/>
                      </a:cubicBezTo>
                      <a:cubicBezTo>
                        <a:pt x="57150" y="19914"/>
                        <a:pt x="53340" y="17069"/>
                        <a:pt x="49530" y="15172"/>
                      </a:cubicBezTo>
                      <a:cubicBezTo>
                        <a:pt x="44768" y="12327"/>
                        <a:pt x="39053" y="11379"/>
                        <a:pt x="31433" y="11379"/>
                      </a:cubicBezTo>
                      <a:lnTo>
                        <a:pt x="12383" y="11379"/>
                      </a:lnTo>
                      <a:lnTo>
                        <a:pt x="12383" y="78706"/>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 name="Google Shape;137;p21"/>
                <p:cNvSpPr/>
                <p:nvPr/>
              </p:nvSpPr>
              <p:spPr>
                <a:xfrm>
                  <a:off x="4467541" y="5662627"/>
                  <a:ext cx="12382" cy="90085"/>
                </a:xfrm>
                <a:custGeom>
                  <a:avLst/>
                  <a:gdLst/>
                  <a:ahLst/>
                  <a:cxnLst/>
                  <a:rect l="l" t="t" r="r" b="b"/>
                  <a:pathLst>
                    <a:path w="12382" h="90085" extrusionOk="0">
                      <a:moveTo>
                        <a:pt x="0" y="0"/>
                      </a:moveTo>
                      <a:lnTo>
                        <a:pt x="12383" y="0"/>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8" name="Google Shape;138;p21"/>
                <p:cNvSpPr/>
                <p:nvPr/>
              </p:nvSpPr>
              <p:spPr>
                <a:xfrm>
                  <a:off x="4498974" y="5660730"/>
                  <a:ext cx="82867" cy="95774"/>
                </a:xfrm>
                <a:custGeom>
                  <a:avLst/>
                  <a:gdLst/>
                  <a:ahLst/>
                  <a:cxnLst/>
                  <a:rect l="l" t="t" r="r" b="b"/>
                  <a:pathLst>
                    <a:path w="82867" h="95774" extrusionOk="0">
                      <a:moveTo>
                        <a:pt x="82867" y="41724"/>
                      </a:moveTo>
                      <a:lnTo>
                        <a:pt x="82867" y="86292"/>
                      </a:lnTo>
                      <a:cubicBezTo>
                        <a:pt x="80963" y="87241"/>
                        <a:pt x="78105" y="89137"/>
                        <a:pt x="75247" y="90085"/>
                      </a:cubicBezTo>
                      <a:cubicBezTo>
                        <a:pt x="72390" y="91034"/>
                        <a:pt x="69533" y="91982"/>
                        <a:pt x="66675" y="92930"/>
                      </a:cubicBezTo>
                      <a:cubicBezTo>
                        <a:pt x="63817" y="93878"/>
                        <a:pt x="60960" y="93878"/>
                        <a:pt x="57150" y="94827"/>
                      </a:cubicBezTo>
                      <a:cubicBezTo>
                        <a:pt x="54292" y="94827"/>
                        <a:pt x="51435" y="95775"/>
                        <a:pt x="48578" y="95775"/>
                      </a:cubicBezTo>
                      <a:cubicBezTo>
                        <a:pt x="40958" y="95775"/>
                        <a:pt x="34290" y="94827"/>
                        <a:pt x="27622" y="91982"/>
                      </a:cubicBezTo>
                      <a:cubicBezTo>
                        <a:pt x="20955" y="89137"/>
                        <a:pt x="16192" y="86292"/>
                        <a:pt x="12383" y="81551"/>
                      </a:cubicBezTo>
                      <a:cubicBezTo>
                        <a:pt x="8572" y="76810"/>
                        <a:pt x="4763" y="72068"/>
                        <a:pt x="2858" y="66379"/>
                      </a:cubicBezTo>
                      <a:cubicBezTo>
                        <a:pt x="953" y="60689"/>
                        <a:pt x="0" y="54999"/>
                        <a:pt x="0" y="48362"/>
                      </a:cubicBezTo>
                      <a:cubicBezTo>
                        <a:pt x="0" y="41724"/>
                        <a:pt x="953" y="35086"/>
                        <a:pt x="3810" y="29396"/>
                      </a:cubicBezTo>
                      <a:cubicBezTo>
                        <a:pt x="5715" y="23707"/>
                        <a:pt x="9525" y="18965"/>
                        <a:pt x="13335" y="14224"/>
                      </a:cubicBezTo>
                      <a:cubicBezTo>
                        <a:pt x="17145" y="9483"/>
                        <a:pt x="22860" y="6638"/>
                        <a:pt x="28575" y="3793"/>
                      </a:cubicBezTo>
                      <a:cubicBezTo>
                        <a:pt x="34290" y="948"/>
                        <a:pt x="40958" y="0"/>
                        <a:pt x="47625" y="0"/>
                      </a:cubicBezTo>
                      <a:cubicBezTo>
                        <a:pt x="56197" y="0"/>
                        <a:pt x="62865" y="948"/>
                        <a:pt x="68580" y="2845"/>
                      </a:cubicBezTo>
                      <a:cubicBezTo>
                        <a:pt x="74295" y="4741"/>
                        <a:pt x="78105" y="7586"/>
                        <a:pt x="81915" y="11379"/>
                      </a:cubicBezTo>
                      <a:lnTo>
                        <a:pt x="73342" y="20862"/>
                      </a:lnTo>
                      <a:cubicBezTo>
                        <a:pt x="69533" y="17069"/>
                        <a:pt x="65722" y="15172"/>
                        <a:pt x="60960" y="13276"/>
                      </a:cubicBezTo>
                      <a:cubicBezTo>
                        <a:pt x="56197" y="11379"/>
                        <a:pt x="52388" y="11379"/>
                        <a:pt x="47625" y="11379"/>
                      </a:cubicBezTo>
                      <a:cubicBezTo>
                        <a:pt x="41910" y="11379"/>
                        <a:pt x="38100" y="12327"/>
                        <a:pt x="33338" y="14224"/>
                      </a:cubicBezTo>
                      <a:cubicBezTo>
                        <a:pt x="29528" y="16121"/>
                        <a:pt x="25717" y="18965"/>
                        <a:pt x="22860" y="21810"/>
                      </a:cubicBezTo>
                      <a:cubicBezTo>
                        <a:pt x="20003" y="24655"/>
                        <a:pt x="17145" y="28448"/>
                        <a:pt x="16192" y="33189"/>
                      </a:cubicBezTo>
                      <a:cubicBezTo>
                        <a:pt x="15240" y="37931"/>
                        <a:pt x="13335" y="42672"/>
                        <a:pt x="13335" y="47413"/>
                      </a:cubicBezTo>
                      <a:cubicBezTo>
                        <a:pt x="13335" y="52155"/>
                        <a:pt x="14288" y="56896"/>
                        <a:pt x="16192" y="61637"/>
                      </a:cubicBezTo>
                      <a:cubicBezTo>
                        <a:pt x="18097" y="66379"/>
                        <a:pt x="20955" y="70172"/>
                        <a:pt x="23813" y="73017"/>
                      </a:cubicBezTo>
                      <a:cubicBezTo>
                        <a:pt x="26670" y="75861"/>
                        <a:pt x="30480" y="78706"/>
                        <a:pt x="35242" y="80603"/>
                      </a:cubicBezTo>
                      <a:cubicBezTo>
                        <a:pt x="40005" y="82499"/>
                        <a:pt x="43815" y="83447"/>
                        <a:pt x="49530" y="83447"/>
                      </a:cubicBezTo>
                      <a:cubicBezTo>
                        <a:pt x="54292" y="83447"/>
                        <a:pt x="58103" y="83447"/>
                        <a:pt x="61913" y="82499"/>
                      </a:cubicBezTo>
                      <a:cubicBezTo>
                        <a:pt x="65722" y="81551"/>
                        <a:pt x="69533" y="80603"/>
                        <a:pt x="72390" y="78706"/>
                      </a:cubicBezTo>
                      <a:lnTo>
                        <a:pt x="72390" y="54051"/>
                      </a:lnTo>
                      <a:lnTo>
                        <a:pt x="52388" y="54051"/>
                      </a:lnTo>
                      <a:lnTo>
                        <a:pt x="52388" y="42672"/>
                      </a:lnTo>
                      <a:lnTo>
                        <a:pt x="82867" y="42672"/>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 name="Google Shape;139;p21"/>
                <p:cNvSpPr/>
                <p:nvPr/>
              </p:nvSpPr>
              <p:spPr>
                <a:xfrm>
                  <a:off x="4603749" y="5662627"/>
                  <a:ext cx="12382" cy="90085"/>
                </a:xfrm>
                <a:custGeom>
                  <a:avLst/>
                  <a:gdLst/>
                  <a:ahLst/>
                  <a:cxnLst/>
                  <a:rect l="l" t="t" r="r" b="b"/>
                  <a:pathLst>
                    <a:path w="12382" h="90085" extrusionOk="0">
                      <a:moveTo>
                        <a:pt x="0" y="0"/>
                      </a:moveTo>
                      <a:lnTo>
                        <a:pt x="12383" y="0"/>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0" name="Google Shape;140;p21"/>
                <p:cNvSpPr/>
                <p:nvPr/>
              </p:nvSpPr>
              <p:spPr>
                <a:xfrm>
                  <a:off x="4629466" y="5662627"/>
                  <a:ext cx="71437" cy="90085"/>
                </a:xfrm>
                <a:custGeom>
                  <a:avLst/>
                  <a:gdLst/>
                  <a:ahLst/>
                  <a:cxnLst/>
                  <a:rect l="l" t="t" r="r" b="b"/>
                  <a:pathLst>
                    <a:path w="71437" h="90085" extrusionOk="0">
                      <a:moveTo>
                        <a:pt x="29528" y="11379"/>
                      </a:moveTo>
                      <a:lnTo>
                        <a:pt x="0" y="11379"/>
                      </a:lnTo>
                      <a:lnTo>
                        <a:pt x="0" y="0"/>
                      </a:lnTo>
                      <a:lnTo>
                        <a:pt x="71438" y="0"/>
                      </a:lnTo>
                      <a:lnTo>
                        <a:pt x="71438" y="11379"/>
                      </a:lnTo>
                      <a:lnTo>
                        <a:pt x="41910" y="11379"/>
                      </a:lnTo>
                      <a:lnTo>
                        <a:pt x="41910" y="90085"/>
                      </a:lnTo>
                      <a:lnTo>
                        <a:pt x="29528" y="90085"/>
                      </a:lnTo>
                      <a:lnTo>
                        <a:pt x="29528" y="11379"/>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1" name="Google Shape;141;p21"/>
                <p:cNvSpPr/>
                <p:nvPr/>
              </p:nvSpPr>
              <p:spPr>
                <a:xfrm>
                  <a:off x="4691379" y="5662627"/>
                  <a:ext cx="90487" cy="90085"/>
                </a:xfrm>
                <a:custGeom>
                  <a:avLst/>
                  <a:gdLst/>
                  <a:ahLst/>
                  <a:cxnLst/>
                  <a:rect l="l" t="t" r="r" b="b"/>
                  <a:pathLst>
                    <a:path w="90487" h="90085" extrusionOk="0">
                      <a:moveTo>
                        <a:pt x="40005" y="0"/>
                      </a:moveTo>
                      <a:lnTo>
                        <a:pt x="51435" y="0"/>
                      </a:lnTo>
                      <a:lnTo>
                        <a:pt x="90488" y="90085"/>
                      </a:lnTo>
                      <a:lnTo>
                        <a:pt x="76200" y="90085"/>
                      </a:lnTo>
                      <a:lnTo>
                        <a:pt x="66675" y="68275"/>
                      </a:lnTo>
                      <a:lnTo>
                        <a:pt x="22860" y="68275"/>
                      </a:lnTo>
                      <a:lnTo>
                        <a:pt x="14288" y="90085"/>
                      </a:lnTo>
                      <a:lnTo>
                        <a:pt x="0" y="90085"/>
                      </a:lnTo>
                      <a:lnTo>
                        <a:pt x="40005" y="0"/>
                      </a:lnTo>
                      <a:close/>
                      <a:moveTo>
                        <a:pt x="61913" y="56896"/>
                      </a:moveTo>
                      <a:lnTo>
                        <a:pt x="44767" y="15172"/>
                      </a:lnTo>
                      <a:lnTo>
                        <a:pt x="44767" y="15172"/>
                      </a:lnTo>
                      <a:lnTo>
                        <a:pt x="27622" y="56896"/>
                      </a:lnTo>
                      <a:lnTo>
                        <a:pt x="61913" y="56896"/>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2" name="Google Shape;142;p21"/>
                <p:cNvSpPr/>
                <p:nvPr/>
              </p:nvSpPr>
              <p:spPr>
                <a:xfrm>
                  <a:off x="4793296" y="5662627"/>
                  <a:ext cx="54292" cy="90085"/>
                </a:xfrm>
                <a:custGeom>
                  <a:avLst/>
                  <a:gdLst/>
                  <a:ahLst/>
                  <a:cxnLst/>
                  <a:rect l="l" t="t" r="r" b="b"/>
                  <a:pathLst>
                    <a:path w="54292" h="90085" extrusionOk="0">
                      <a:moveTo>
                        <a:pt x="0" y="0"/>
                      </a:moveTo>
                      <a:lnTo>
                        <a:pt x="12383" y="0"/>
                      </a:lnTo>
                      <a:lnTo>
                        <a:pt x="12383" y="78706"/>
                      </a:lnTo>
                      <a:lnTo>
                        <a:pt x="54293" y="78706"/>
                      </a:lnTo>
                      <a:lnTo>
                        <a:pt x="5429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 name="Google Shape;143;p21"/>
                <p:cNvSpPr/>
                <p:nvPr/>
              </p:nvSpPr>
              <p:spPr>
                <a:xfrm>
                  <a:off x="4214177" y="5815298"/>
                  <a:ext cx="12382" cy="90085"/>
                </a:xfrm>
                <a:custGeom>
                  <a:avLst/>
                  <a:gdLst/>
                  <a:ahLst/>
                  <a:cxnLst/>
                  <a:rect l="l" t="t" r="r" b="b"/>
                  <a:pathLst>
                    <a:path w="12382" h="90085" extrusionOk="0">
                      <a:moveTo>
                        <a:pt x="0" y="0"/>
                      </a:moveTo>
                      <a:lnTo>
                        <a:pt x="12382" y="0"/>
                      </a:lnTo>
                      <a:lnTo>
                        <a:pt x="12382"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4" name="Google Shape;144;p21"/>
                <p:cNvSpPr/>
                <p:nvPr/>
              </p:nvSpPr>
              <p:spPr>
                <a:xfrm>
                  <a:off x="4250371" y="5815298"/>
                  <a:ext cx="79057" cy="90085"/>
                </a:xfrm>
                <a:custGeom>
                  <a:avLst/>
                  <a:gdLst/>
                  <a:ahLst/>
                  <a:cxnLst/>
                  <a:rect l="l" t="t" r="r" b="b"/>
                  <a:pathLst>
                    <a:path w="79057" h="90085" extrusionOk="0">
                      <a:moveTo>
                        <a:pt x="0" y="0"/>
                      </a:moveTo>
                      <a:lnTo>
                        <a:pt x="16193" y="0"/>
                      </a:lnTo>
                      <a:lnTo>
                        <a:pt x="66675" y="73965"/>
                      </a:lnTo>
                      <a:lnTo>
                        <a:pt x="66675" y="73965"/>
                      </a:lnTo>
                      <a:lnTo>
                        <a:pt x="66675" y="0"/>
                      </a:lnTo>
                      <a:lnTo>
                        <a:pt x="79058" y="0"/>
                      </a:lnTo>
                      <a:lnTo>
                        <a:pt x="79058" y="90085"/>
                      </a:lnTo>
                      <a:lnTo>
                        <a:pt x="62865" y="90085"/>
                      </a:lnTo>
                      <a:lnTo>
                        <a:pt x="12383" y="16121"/>
                      </a:lnTo>
                      <a:lnTo>
                        <a:pt x="12383" y="16121"/>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5" name="Google Shape;145;p21"/>
                <p:cNvSpPr/>
                <p:nvPr/>
              </p:nvSpPr>
              <p:spPr>
                <a:xfrm>
                  <a:off x="4345621" y="5811504"/>
                  <a:ext cx="82867" cy="94826"/>
                </a:xfrm>
                <a:custGeom>
                  <a:avLst/>
                  <a:gdLst/>
                  <a:ahLst/>
                  <a:cxnLst/>
                  <a:rect l="l" t="t" r="r" b="b"/>
                  <a:pathLst>
                    <a:path w="82867" h="94826" extrusionOk="0">
                      <a:moveTo>
                        <a:pt x="70485" y="22758"/>
                      </a:moveTo>
                      <a:cubicBezTo>
                        <a:pt x="67628" y="19914"/>
                        <a:pt x="64770" y="17069"/>
                        <a:pt x="60960" y="15172"/>
                      </a:cubicBezTo>
                      <a:cubicBezTo>
                        <a:pt x="57150" y="13276"/>
                        <a:pt x="53340" y="12327"/>
                        <a:pt x="48578" y="12327"/>
                      </a:cubicBezTo>
                      <a:cubicBezTo>
                        <a:pt x="43815" y="12327"/>
                        <a:pt x="39053" y="13276"/>
                        <a:pt x="34290" y="15172"/>
                      </a:cubicBezTo>
                      <a:cubicBezTo>
                        <a:pt x="30480" y="17069"/>
                        <a:pt x="26670" y="19914"/>
                        <a:pt x="23813" y="22758"/>
                      </a:cubicBezTo>
                      <a:cubicBezTo>
                        <a:pt x="20955" y="25603"/>
                        <a:pt x="18098" y="30345"/>
                        <a:pt x="17145" y="34138"/>
                      </a:cubicBezTo>
                      <a:cubicBezTo>
                        <a:pt x="16193" y="37931"/>
                        <a:pt x="14288" y="43620"/>
                        <a:pt x="14288" y="48362"/>
                      </a:cubicBezTo>
                      <a:cubicBezTo>
                        <a:pt x="14288" y="53103"/>
                        <a:pt x="15240" y="57844"/>
                        <a:pt x="16193" y="61637"/>
                      </a:cubicBezTo>
                      <a:cubicBezTo>
                        <a:pt x="18098" y="65430"/>
                        <a:pt x="20003" y="69223"/>
                        <a:pt x="22860" y="73017"/>
                      </a:cubicBezTo>
                      <a:cubicBezTo>
                        <a:pt x="25718" y="76810"/>
                        <a:pt x="29528" y="78706"/>
                        <a:pt x="33338" y="80603"/>
                      </a:cubicBezTo>
                      <a:cubicBezTo>
                        <a:pt x="37148" y="82499"/>
                        <a:pt x="41910" y="83447"/>
                        <a:pt x="47625" y="83447"/>
                      </a:cubicBezTo>
                      <a:cubicBezTo>
                        <a:pt x="53340" y="83447"/>
                        <a:pt x="57150" y="82499"/>
                        <a:pt x="61913" y="80603"/>
                      </a:cubicBezTo>
                      <a:cubicBezTo>
                        <a:pt x="66675" y="78706"/>
                        <a:pt x="69533" y="75861"/>
                        <a:pt x="72390" y="72068"/>
                      </a:cubicBezTo>
                      <a:lnTo>
                        <a:pt x="82868" y="79654"/>
                      </a:lnTo>
                      <a:cubicBezTo>
                        <a:pt x="81915" y="80603"/>
                        <a:pt x="80963" y="81551"/>
                        <a:pt x="79058" y="83447"/>
                      </a:cubicBezTo>
                      <a:cubicBezTo>
                        <a:pt x="77153" y="85344"/>
                        <a:pt x="75248" y="87241"/>
                        <a:pt x="72390" y="88189"/>
                      </a:cubicBezTo>
                      <a:cubicBezTo>
                        <a:pt x="69533" y="90085"/>
                        <a:pt x="65723" y="91034"/>
                        <a:pt x="61913" y="92930"/>
                      </a:cubicBezTo>
                      <a:cubicBezTo>
                        <a:pt x="58103" y="93878"/>
                        <a:pt x="53340" y="94827"/>
                        <a:pt x="47625" y="94827"/>
                      </a:cubicBezTo>
                      <a:cubicBezTo>
                        <a:pt x="40005" y="94827"/>
                        <a:pt x="34290" y="93878"/>
                        <a:pt x="27623" y="91034"/>
                      </a:cubicBezTo>
                      <a:cubicBezTo>
                        <a:pt x="21908" y="88189"/>
                        <a:pt x="17145" y="84396"/>
                        <a:pt x="12383" y="80603"/>
                      </a:cubicBezTo>
                      <a:cubicBezTo>
                        <a:pt x="8573" y="75861"/>
                        <a:pt x="4763" y="71120"/>
                        <a:pt x="2858" y="65430"/>
                      </a:cubicBezTo>
                      <a:cubicBezTo>
                        <a:pt x="953" y="59741"/>
                        <a:pt x="0" y="54051"/>
                        <a:pt x="0" y="48362"/>
                      </a:cubicBezTo>
                      <a:cubicBezTo>
                        <a:pt x="0" y="41724"/>
                        <a:pt x="953" y="35086"/>
                        <a:pt x="3810" y="29396"/>
                      </a:cubicBezTo>
                      <a:cubicBezTo>
                        <a:pt x="6668" y="23707"/>
                        <a:pt x="9525" y="18017"/>
                        <a:pt x="13335" y="14224"/>
                      </a:cubicBezTo>
                      <a:cubicBezTo>
                        <a:pt x="17145" y="10431"/>
                        <a:pt x="22860" y="6638"/>
                        <a:pt x="28575" y="3793"/>
                      </a:cubicBezTo>
                      <a:cubicBezTo>
                        <a:pt x="34290" y="948"/>
                        <a:pt x="40958" y="0"/>
                        <a:pt x="47625" y="0"/>
                      </a:cubicBezTo>
                      <a:cubicBezTo>
                        <a:pt x="53340" y="0"/>
                        <a:pt x="60008" y="948"/>
                        <a:pt x="65723" y="3793"/>
                      </a:cubicBezTo>
                      <a:cubicBezTo>
                        <a:pt x="71438" y="5690"/>
                        <a:pt x="76200" y="9483"/>
                        <a:pt x="80010" y="14224"/>
                      </a:cubicBezTo>
                      <a:lnTo>
                        <a:pt x="70485" y="22758"/>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6" name="Google Shape;146;p21"/>
                <p:cNvSpPr/>
                <p:nvPr/>
              </p:nvSpPr>
              <p:spPr>
                <a:xfrm>
                  <a:off x="4443729" y="5815298"/>
                  <a:ext cx="54292" cy="90085"/>
                </a:xfrm>
                <a:custGeom>
                  <a:avLst/>
                  <a:gdLst/>
                  <a:ahLst/>
                  <a:cxnLst/>
                  <a:rect l="l" t="t" r="r" b="b"/>
                  <a:pathLst>
                    <a:path w="54292" h="90085" extrusionOk="0">
                      <a:moveTo>
                        <a:pt x="0" y="0"/>
                      </a:moveTo>
                      <a:lnTo>
                        <a:pt x="12383" y="0"/>
                      </a:lnTo>
                      <a:lnTo>
                        <a:pt x="12383" y="78706"/>
                      </a:lnTo>
                      <a:lnTo>
                        <a:pt x="54292" y="78706"/>
                      </a:lnTo>
                      <a:lnTo>
                        <a:pt x="54292"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7" name="Google Shape;147;p21"/>
                <p:cNvSpPr/>
                <p:nvPr/>
              </p:nvSpPr>
              <p:spPr>
                <a:xfrm>
                  <a:off x="4505641" y="5815298"/>
                  <a:ext cx="72390" cy="92930"/>
                </a:xfrm>
                <a:custGeom>
                  <a:avLst/>
                  <a:gdLst/>
                  <a:ahLst/>
                  <a:cxnLst/>
                  <a:rect l="l" t="t" r="r" b="b"/>
                  <a:pathLst>
                    <a:path w="72390" h="92930" extrusionOk="0">
                      <a:moveTo>
                        <a:pt x="16192" y="0"/>
                      </a:moveTo>
                      <a:lnTo>
                        <a:pt x="16192" y="54999"/>
                      </a:lnTo>
                      <a:cubicBezTo>
                        <a:pt x="16192" y="57844"/>
                        <a:pt x="16192" y="60689"/>
                        <a:pt x="17145" y="63534"/>
                      </a:cubicBezTo>
                      <a:cubicBezTo>
                        <a:pt x="18098" y="66379"/>
                        <a:pt x="19050" y="69223"/>
                        <a:pt x="20955" y="72068"/>
                      </a:cubicBezTo>
                      <a:cubicBezTo>
                        <a:pt x="22860" y="74913"/>
                        <a:pt x="24765" y="76810"/>
                        <a:pt x="27623" y="78706"/>
                      </a:cubicBezTo>
                      <a:cubicBezTo>
                        <a:pt x="30480" y="80603"/>
                        <a:pt x="34290" y="81551"/>
                        <a:pt x="38100" y="81551"/>
                      </a:cubicBezTo>
                      <a:cubicBezTo>
                        <a:pt x="41910" y="81551"/>
                        <a:pt x="45720" y="80603"/>
                        <a:pt x="48578" y="78706"/>
                      </a:cubicBezTo>
                      <a:cubicBezTo>
                        <a:pt x="51435" y="76810"/>
                        <a:pt x="54292" y="74913"/>
                        <a:pt x="55245" y="72068"/>
                      </a:cubicBezTo>
                      <a:cubicBezTo>
                        <a:pt x="57150" y="69223"/>
                        <a:pt x="58103" y="66379"/>
                        <a:pt x="59055" y="63534"/>
                      </a:cubicBezTo>
                      <a:cubicBezTo>
                        <a:pt x="60008" y="60689"/>
                        <a:pt x="60008" y="57844"/>
                        <a:pt x="60008" y="54999"/>
                      </a:cubicBezTo>
                      <a:lnTo>
                        <a:pt x="60008" y="0"/>
                      </a:lnTo>
                      <a:lnTo>
                        <a:pt x="72390" y="0"/>
                      </a:lnTo>
                      <a:lnTo>
                        <a:pt x="72390" y="56896"/>
                      </a:lnTo>
                      <a:cubicBezTo>
                        <a:pt x="72390" y="62586"/>
                        <a:pt x="71438" y="67327"/>
                        <a:pt x="69533" y="71120"/>
                      </a:cubicBezTo>
                      <a:cubicBezTo>
                        <a:pt x="67628" y="75861"/>
                        <a:pt x="64770" y="78706"/>
                        <a:pt x="61913" y="82499"/>
                      </a:cubicBezTo>
                      <a:cubicBezTo>
                        <a:pt x="59055" y="85344"/>
                        <a:pt x="55245" y="88189"/>
                        <a:pt x="50483" y="90085"/>
                      </a:cubicBezTo>
                      <a:cubicBezTo>
                        <a:pt x="45720" y="91982"/>
                        <a:pt x="41910" y="92930"/>
                        <a:pt x="36195" y="92930"/>
                      </a:cubicBezTo>
                      <a:cubicBezTo>
                        <a:pt x="30480" y="92930"/>
                        <a:pt x="26670" y="91982"/>
                        <a:pt x="21908" y="90085"/>
                      </a:cubicBezTo>
                      <a:cubicBezTo>
                        <a:pt x="17145" y="88189"/>
                        <a:pt x="14288" y="86292"/>
                        <a:pt x="10478" y="82499"/>
                      </a:cubicBezTo>
                      <a:cubicBezTo>
                        <a:pt x="7620" y="79654"/>
                        <a:pt x="4763" y="75861"/>
                        <a:pt x="2858" y="71120"/>
                      </a:cubicBezTo>
                      <a:cubicBezTo>
                        <a:pt x="953" y="66379"/>
                        <a:pt x="0" y="61637"/>
                        <a:pt x="0" y="56896"/>
                      </a:cubicBezTo>
                      <a:lnTo>
                        <a:pt x="0" y="0"/>
                      </a:lnTo>
                      <a:lnTo>
                        <a:pt x="16192"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8" name="Google Shape;148;p21"/>
                <p:cNvSpPr/>
                <p:nvPr/>
              </p:nvSpPr>
              <p:spPr>
                <a:xfrm>
                  <a:off x="4594224" y="5810556"/>
                  <a:ext cx="61912" cy="94826"/>
                </a:xfrm>
                <a:custGeom>
                  <a:avLst/>
                  <a:gdLst/>
                  <a:ahLst/>
                  <a:cxnLst/>
                  <a:rect l="l" t="t" r="r" b="b"/>
                  <a:pathLst>
                    <a:path w="61912" h="94826" extrusionOk="0">
                      <a:moveTo>
                        <a:pt x="10478" y="75861"/>
                      </a:moveTo>
                      <a:cubicBezTo>
                        <a:pt x="12383" y="78706"/>
                        <a:pt x="15240" y="81551"/>
                        <a:pt x="19050" y="83447"/>
                      </a:cubicBezTo>
                      <a:cubicBezTo>
                        <a:pt x="22860" y="85344"/>
                        <a:pt x="25717" y="85344"/>
                        <a:pt x="29528" y="85344"/>
                      </a:cubicBezTo>
                      <a:cubicBezTo>
                        <a:pt x="31433" y="85344"/>
                        <a:pt x="33338" y="85344"/>
                        <a:pt x="36195" y="84396"/>
                      </a:cubicBezTo>
                      <a:cubicBezTo>
                        <a:pt x="38100" y="83447"/>
                        <a:pt x="40005" y="82499"/>
                        <a:pt x="41910" y="81551"/>
                      </a:cubicBezTo>
                      <a:cubicBezTo>
                        <a:pt x="43815" y="80603"/>
                        <a:pt x="44767" y="78706"/>
                        <a:pt x="46672" y="76810"/>
                      </a:cubicBezTo>
                      <a:cubicBezTo>
                        <a:pt x="47625" y="74913"/>
                        <a:pt x="48578" y="73017"/>
                        <a:pt x="48578" y="70172"/>
                      </a:cubicBezTo>
                      <a:cubicBezTo>
                        <a:pt x="48578" y="66379"/>
                        <a:pt x="47625" y="64482"/>
                        <a:pt x="44767" y="62586"/>
                      </a:cubicBezTo>
                      <a:cubicBezTo>
                        <a:pt x="41910" y="60689"/>
                        <a:pt x="40005" y="58793"/>
                        <a:pt x="36195" y="57844"/>
                      </a:cubicBezTo>
                      <a:cubicBezTo>
                        <a:pt x="33338" y="56896"/>
                        <a:pt x="29528" y="54999"/>
                        <a:pt x="25717" y="54051"/>
                      </a:cubicBezTo>
                      <a:cubicBezTo>
                        <a:pt x="21908" y="53103"/>
                        <a:pt x="18097" y="51206"/>
                        <a:pt x="15240" y="49310"/>
                      </a:cubicBezTo>
                      <a:cubicBezTo>
                        <a:pt x="12383" y="47413"/>
                        <a:pt x="9525" y="44569"/>
                        <a:pt x="6667" y="40775"/>
                      </a:cubicBezTo>
                      <a:cubicBezTo>
                        <a:pt x="3810" y="36982"/>
                        <a:pt x="2858" y="32241"/>
                        <a:pt x="2858" y="26551"/>
                      </a:cubicBezTo>
                      <a:cubicBezTo>
                        <a:pt x="2858" y="23707"/>
                        <a:pt x="3810" y="20862"/>
                        <a:pt x="4763" y="18017"/>
                      </a:cubicBezTo>
                      <a:cubicBezTo>
                        <a:pt x="5715" y="15172"/>
                        <a:pt x="7620" y="12327"/>
                        <a:pt x="10478" y="9483"/>
                      </a:cubicBezTo>
                      <a:cubicBezTo>
                        <a:pt x="13335" y="6638"/>
                        <a:pt x="16192" y="4741"/>
                        <a:pt x="20003" y="2845"/>
                      </a:cubicBezTo>
                      <a:cubicBezTo>
                        <a:pt x="23813" y="948"/>
                        <a:pt x="28575" y="0"/>
                        <a:pt x="34290" y="0"/>
                      </a:cubicBezTo>
                      <a:cubicBezTo>
                        <a:pt x="39053" y="0"/>
                        <a:pt x="43815" y="948"/>
                        <a:pt x="48578" y="1897"/>
                      </a:cubicBezTo>
                      <a:cubicBezTo>
                        <a:pt x="53340" y="2845"/>
                        <a:pt x="57150" y="5690"/>
                        <a:pt x="60960" y="10431"/>
                      </a:cubicBezTo>
                      <a:lnTo>
                        <a:pt x="50483" y="19914"/>
                      </a:lnTo>
                      <a:cubicBezTo>
                        <a:pt x="48578" y="17069"/>
                        <a:pt x="46672" y="15172"/>
                        <a:pt x="43815" y="14224"/>
                      </a:cubicBezTo>
                      <a:cubicBezTo>
                        <a:pt x="40958" y="12327"/>
                        <a:pt x="38100" y="12327"/>
                        <a:pt x="34290" y="12327"/>
                      </a:cubicBezTo>
                      <a:cubicBezTo>
                        <a:pt x="30480" y="12327"/>
                        <a:pt x="27622" y="12327"/>
                        <a:pt x="25717" y="13276"/>
                      </a:cubicBezTo>
                      <a:cubicBezTo>
                        <a:pt x="23813" y="14224"/>
                        <a:pt x="21908" y="15172"/>
                        <a:pt x="20003" y="17069"/>
                      </a:cubicBezTo>
                      <a:cubicBezTo>
                        <a:pt x="18097" y="18965"/>
                        <a:pt x="18097" y="19914"/>
                        <a:pt x="17145" y="21810"/>
                      </a:cubicBezTo>
                      <a:cubicBezTo>
                        <a:pt x="16192" y="23707"/>
                        <a:pt x="16192" y="24655"/>
                        <a:pt x="16192" y="26551"/>
                      </a:cubicBezTo>
                      <a:cubicBezTo>
                        <a:pt x="16192" y="30345"/>
                        <a:pt x="17145" y="33189"/>
                        <a:pt x="20003" y="35086"/>
                      </a:cubicBezTo>
                      <a:cubicBezTo>
                        <a:pt x="21908" y="36982"/>
                        <a:pt x="24765" y="38879"/>
                        <a:pt x="28575" y="39827"/>
                      </a:cubicBezTo>
                      <a:cubicBezTo>
                        <a:pt x="31433" y="40775"/>
                        <a:pt x="35242" y="42672"/>
                        <a:pt x="39053" y="43620"/>
                      </a:cubicBezTo>
                      <a:cubicBezTo>
                        <a:pt x="42863" y="44569"/>
                        <a:pt x="46672" y="46465"/>
                        <a:pt x="49530" y="47413"/>
                      </a:cubicBezTo>
                      <a:cubicBezTo>
                        <a:pt x="52388" y="49310"/>
                        <a:pt x="55245" y="52155"/>
                        <a:pt x="58103" y="54999"/>
                      </a:cubicBezTo>
                      <a:cubicBezTo>
                        <a:pt x="60008" y="57844"/>
                        <a:pt x="61913" y="62586"/>
                        <a:pt x="61913" y="67327"/>
                      </a:cubicBezTo>
                      <a:cubicBezTo>
                        <a:pt x="61913" y="72068"/>
                        <a:pt x="60960" y="75861"/>
                        <a:pt x="59055" y="78706"/>
                      </a:cubicBezTo>
                      <a:cubicBezTo>
                        <a:pt x="57150" y="82499"/>
                        <a:pt x="55245" y="85344"/>
                        <a:pt x="52388" y="87241"/>
                      </a:cubicBezTo>
                      <a:cubicBezTo>
                        <a:pt x="49530" y="90085"/>
                        <a:pt x="45720" y="91034"/>
                        <a:pt x="41910" y="92930"/>
                      </a:cubicBezTo>
                      <a:cubicBezTo>
                        <a:pt x="38100" y="93878"/>
                        <a:pt x="34290" y="94827"/>
                        <a:pt x="29528" y="94827"/>
                      </a:cubicBezTo>
                      <a:cubicBezTo>
                        <a:pt x="23813" y="94827"/>
                        <a:pt x="18097" y="93878"/>
                        <a:pt x="12383" y="91982"/>
                      </a:cubicBezTo>
                      <a:cubicBezTo>
                        <a:pt x="6667" y="90085"/>
                        <a:pt x="2858" y="87241"/>
                        <a:pt x="0" y="82499"/>
                      </a:cubicBezTo>
                      <a:lnTo>
                        <a:pt x="10478" y="75861"/>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 name="Google Shape;149;p21"/>
                <p:cNvSpPr/>
                <p:nvPr/>
              </p:nvSpPr>
              <p:spPr>
                <a:xfrm>
                  <a:off x="4673282" y="5815298"/>
                  <a:ext cx="12382" cy="90085"/>
                </a:xfrm>
                <a:custGeom>
                  <a:avLst/>
                  <a:gdLst/>
                  <a:ahLst/>
                  <a:cxnLst/>
                  <a:rect l="l" t="t" r="r" b="b"/>
                  <a:pathLst>
                    <a:path w="12382" h="90085" extrusionOk="0">
                      <a:moveTo>
                        <a:pt x="0" y="0"/>
                      </a:moveTo>
                      <a:lnTo>
                        <a:pt x="12383" y="0"/>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0" name="Google Shape;150;p21"/>
                <p:cNvSpPr/>
                <p:nvPr/>
              </p:nvSpPr>
              <p:spPr>
                <a:xfrm>
                  <a:off x="4703762" y="5810556"/>
                  <a:ext cx="95250" cy="96723"/>
                </a:xfrm>
                <a:custGeom>
                  <a:avLst/>
                  <a:gdLst/>
                  <a:ahLst/>
                  <a:cxnLst/>
                  <a:rect l="l" t="t" r="r" b="b"/>
                  <a:pathLst>
                    <a:path w="95250" h="96723" extrusionOk="0">
                      <a:moveTo>
                        <a:pt x="47625" y="96723"/>
                      </a:moveTo>
                      <a:cubicBezTo>
                        <a:pt x="40957" y="96723"/>
                        <a:pt x="34290" y="95775"/>
                        <a:pt x="28575" y="92930"/>
                      </a:cubicBezTo>
                      <a:cubicBezTo>
                        <a:pt x="22860" y="90085"/>
                        <a:pt x="18097" y="87241"/>
                        <a:pt x="13335" y="82499"/>
                      </a:cubicBezTo>
                      <a:cubicBezTo>
                        <a:pt x="9525" y="78706"/>
                        <a:pt x="5715" y="73017"/>
                        <a:pt x="3810" y="67327"/>
                      </a:cubicBezTo>
                      <a:cubicBezTo>
                        <a:pt x="1905" y="61637"/>
                        <a:pt x="0" y="54999"/>
                        <a:pt x="0" y="48362"/>
                      </a:cubicBezTo>
                      <a:cubicBezTo>
                        <a:pt x="0" y="41724"/>
                        <a:pt x="953" y="35086"/>
                        <a:pt x="3810" y="29396"/>
                      </a:cubicBezTo>
                      <a:cubicBezTo>
                        <a:pt x="5715" y="23707"/>
                        <a:pt x="9525" y="18965"/>
                        <a:pt x="13335" y="14224"/>
                      </a:cubicBezTo>
                      <a:cubicBezTo>
                        <a:pt x="17145" y="9483"/>
                        <a:pt x="22860" y="6638"/>
                        <a:pt x="28575" y="3793"/>
                      </a:cubicBezTo>
                      <a:cubicBezTo>
                        <a:pt x="34290" y="948"/>
                        <a:pt x="40957" y="0"/>
                        <a:pt x="47625" y="0"/>
                      </a:cubicBezTo>
                      <a:cubicBezTo>
                        <a:pt x="54293" y="0"/>
                        <a:pt x="60960" y="948"/>
                        <a:pt x="66675" y="3793"/>
                      </a:cubicBezTo>
                      <a:cubicBezTo>
                        <a:pt x="72390" y="6638"/>
                        <a:pt x="77153" y="9483"/>
                        <a:pt x="81915" y="14224"/>
                      </a:cubicBezTo>
                      <a:cubicBezTo>
                        <a:pt x="86678" y="18965"/>
                        <a:pt x="89535" y="23707"/>
                        <a:pt x="91440" y="29396"/>
                      </a:cubicBezTo>
                      <a:cubicBezTo>
                        <a:pt x="93345" y="35086"/>
                        <a:pt x="95250" y="41724"/>
                        <a:pt x="95250" y="48362"/>
                      </a:cubicBezTo>
                      <a:cubicBezTo>
                        <a:pt x="95250" y="54999"/>
                        <a:pt x="94297" y="61637"/>
                        <a:pt x="91440" y="67327"/>
                      </a:cubicBezTo>
                      <a:cubicBezTo>
                        <a:pt x="89535" y="73017"/>
                        <a:pt x="85725" y="77758"/>
                        <a:pt x="81915" y="82499"/>
                      </a:cubicBezTo>
                      <a:cubicBezTo>
                        <a:pt x="78105" y="86292"/>
                        <a:pt x="72390" y="90085"/>
                        <a:pt x="66675" y="92930"/>
                      </a:cubicBezTo>
                      <a:cubicBezTo>
                        <a:pt x="60960" y="95775"/>
                        <a:pt x="54293" y="96723"/>
                        <a:pt x="47625" y="96723"/>
                      </a:cubicBezTo>
                      <a:close/>
                      <a:moveTo>
                        <a:pt x="47625" y="85344"/>
                      </a:moveTo>
                      <a:cubicBezTo>
                        <a:pt x="53340" y="85344"/>
                        <a:pt x="57150" y="84396"/>
                        <a:pt x="61913" y="82499"/>
                      </a:cubicBezTo>
                      <a:cubicBezTo>
                        <a:pt x="65722" y="80603"/>
                        <a:pt x="69532" y="77758"/>
                        <a:pt x="72390" y="74913"/>
                      </a:cubicBezTo>
                      <a:cubicBezTo>
                        <a:pt x="75247" y="72068"/>
                        <a:pt x="78105" y="68275"/>
                        <a:pt x="79057" y="63534"/>
                      </a:cubicBezTo>
                      <a:cubicBezTo>
                        <a:pt x="80963" y="58793"/>
                        <a:pt x="81915" y="54051"/>
                        <a:pt x="81915" y="49310"/>
                      </a:cubicBezTo>
                      <a:cubicBezTo>
                        <a:pt x="81915" y="44569"/>
                        <a:pt x="80963" y="39827"/>
                        <a:pt x="79057" y="35086"/>
                      </a:cubicBezTo>
                      <a:cubicBezTo>
                        <a:pt x="77153" y="30345"/>
                        <a:pt x="75247" y="26551"/>
                        <a:pt x="72390" y="23707"/>
                      </a:cubicBezTo>
                      <a:cubicBezTo>
                        <a:pt x="69532" y="20862"/>
                        <a:pt x="65722" y="18017"/>
                        <a:pt x="61913" y="16121"/>
                      </a:cubicBezTo>
                      <a:cubicBezTo>
                        <a:pt x="58103" y="14224"/>
                        <a:pt x="53340" y="13276"/>
                        <a:pt x="47625" y="13276"/>
                      </a:cubicBezTo>
                      <a:cubicBezTo>
                        <a:pt x="41910" y="13276"/>
                        <a:pt x="38100" y="14224"/>
                        <a:pt x="33338" y="16121"/>
                      </a:cubicBezTo>
                      <a:cubicBezTo>
                        <a:pt x="29528" y="18017"/>
                        <a:pt x="25718" y="20862"/>
                        <a:pt x="22860" y="23707"/>
                      </a:cubicBezTo>
                      <a:cubicBezTo>
                        <a:pt x="20003" y="26551"/>
                        <a:pt x="17145" y="30345"/>
                        <a:pt x="16193" y="35086"/>
                      </a:cubicBezTo>
                      <a:cubicBezTo>
                        <a:pt x="15240" y="39827"/>
                        <a:pt x="13335" y="44569"/>
                        <a:pt x="13335" y="49310"/>
                      </a:cubicBezTo>
                      <a:cubicBezTo>
                        <a:pt x="13335" y="54051"/>
                        <a:pt x="14288" y="58793"/>
                        <a:pt x="16193" y="63534"/>
                      </a:cubicBezTo>
                      <a:cubicBezTo>
                        <a:pt x="18097" y="68275"/>
                        <a:pt x="20003" y="72068"/>
                        <a:pt x="22860" y="74913"/>
                      </a:cubicBezTo>
                      <a:cubicBezTo>
                        <a:pt x="25718" y="77758"/>
                        <a:pt x="29528" y="80603"/>
                        <a:pt x="33338" y="82499"/>
                      </a:cubicBezTo>
                      <a:cubicBezTo>
                        <a:pt x="38100" y="84396"/>
                        <a:pt x="42863" y="85344"/>
                        <a:pt x="47625" y="85344"/>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1" name="Google Shape;151;p21"/>
                <p:cNvSpPr/>
                <p:nvPr/>
              </p:nvSpPr>
              <p:spPr>
                <a:xfrm>
                  <a:off x="4817109" y="5815298"/>
                  <a:ext cx="79057" cy="90085"/>
                </a:xfrm>
                <a:custGeom>
                  <a:avLst/>
                  <a:gdLst/>
                  <a:ahLst/>
                  <a:cxnLst/>
                  <a:rect l="l" t="t" r="r" b="b"/>
                  <a:pathLst>
                    <a:path w="79057" h="90085" extrusionOk="0">
                      <a:moveTo>
                        <a:pt x="0" y="0"/>
                      </a:moveTo>
                      <a:lnTo>
                        <a:pt x="16193" y="0"/>
                      </a:lnTo>
                      <a:lnTo>
                        <a:pt x="66675" y="73965"/>
                      </a:lnTo>
                      <a:lnTo>
                        <a:pt x="66675" y="73965"/>
                      </a:lnTo>
                      <a:lnTo>
                        <a:pt x="66675" y="0"/>
                      </a:lnTo>
                      <a:lnTo>
                        <a:pt x="79058" y="0"/>
                      </a:lnTo>
                      <a:lnTo>
                        <a:pt x="79058" y="90085"/>
                      </a:lnTo>
                      <a:lnTo>
                        <a:pt x="62865" y="90085"/>
                      </a:lnTo>
                      <a:lnTo>
                        <a:pt x="12383" y="16121"/>
                      </a:lnTo>
                      <a:lnTo>
                        <a:pt x="12383" y="16121"/>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152" name="Google Shape;152;p21"/>
              <p:cNvGrpSpPr/>
              <p:nvPr/>
            </p:nvGrpSpPr>
            <p:grpSpPr>
              <a:xfrm>
                <a:off x="4201794" y="5647454"/>
                <a:ext cx="133350" cy="132757"/>
                <a:chOff x="4201794" y="5647454"/>
                <a:chExt cx="133350" cy="132757"/>
              </a:xfrm>
            </p:grpSpPr>
            <p:sp>
              <p:nvSpPr>
                <p:cNvPr id="153" name="Google Shape;153;p21"/>
                <p:cNvSpPr/>
                <p:nvPr/>
              </p:nvSpPr>
              <p:spPr>
                <a:xfrm>
                  <a:off x="4201794" y="5647454"/>
                  <a:ext cx="133350" cy="132757"/>
                </a:xfrm>
                <a:custGeom>
                  <a:avLst/>
                  <a:gdLst/>
                  <a:ahLst/>
                  <a:cxnLst/>
                  <a:rect l="l" t="t" r="r" b="b"/>
                  <a:pathLst>
                    <a:path w="133350" h="132757" extrusionOk="0">
                      <a:moveTo>
                        <a:pt x="133350" y="66379"/>
                      </a:moveTo>
                      <a:cubicBezTo>
                        <a:pt x="133350" y="103039"/>
                        <a:pt x="103499" y="132757"/>
                        <a:pt x="66675" y="132757"/>
                      </a:cubicBezTo>
                      <a:cubicBezTo>
                        <a:pt x="29851" y="132757"/>
                        <a:pt x="0" y="103039"/>
                        <a:pt x="0" y="66379"/>
                      </a:cubicBezTo>
                      <a:cubicBezTo>
                        <a:pt x="0" y="29719"/>
                        <a:pt x="29851" y="0"/>
                        <a:pt x="66675" y="0"/>
                      </a:cubicBezTo>
                      <a:cubicBezTo>
                        <a:pt x="103499" y="0"/>
                        <a:pt x="133350" y="29719"/>
                        <a:pt x="133350" y="66379"/>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4" name="Google Shape;154;p21"/>
                <p:cNvSpPr/>
                <p:nvPr/>
              </p:nvSpPr>
              <p:spPr>
                <a:xfrm>
                  <a:off x="4235132" y="5675902"/>
                  <a:ext cx="66675" cy="68275"/>
                </a:xfrm>
                <a:custGeom>
                  <a:avLst/>
                  <a:gdLst/>
                  <a:ahLst/>
                  <a:cxnLst/>
                  <a:rect l="l" t="t" r="r" b="b"/>
                  <a:pathLst>
                    <a:path w="66675" h="68275" extrusionOk="0">
                      <a:moveTo>
                        <a:pt x="0" y="29396"/>
                      </a:moveTo>
                      <a:lnTo>
                        <a:pt x="28575" y="29396"/>
                      </a:lnTo>
                      <a:lnTo>
                        <a:pt x="28575" y="0"/>
                      </a:lnTo>
                      <a:lnTo>
                        <a:pt x="38100" y="0"/>
                      </a:lnTo>
                      <a:lnTo>
                        <a:pt x="38100" y="29396"/>
                      </a:lnTo>
                      <a:lnTo>
                        <a:pt x="66675" y="29396"/>
                      </a:lnTo>
                      <a:lnTo>
                        <a:pt x="66675" y="38879"/>
                      </a:lnTo>
                      <a:lnTo>
                        <a:pt x="38100" y="38879"/>
                      </a:lnTo>
                      <a:lnTo>
                        <a:pt x="38100" y="68275"/>
                      </a:lnTo>
                      <a:lnTo>
                        <a:pt x="28575" y="68275"/>
                      </a:lnTo>
                      <a:lnTo>
                        <a:pt x="28575" y="38879"/>
                      </a:lnTo>
                      <a:lnTo>
                        <a:pt x="0" y="38879"/>
                      </a:lnTo>
                      <a:lnTo>
                        <a:pt x="0" y="2939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155" name="Google Shape;155;p21"/>
            <p:cNvGrpSpPr/>
            <p:nvPr/>
          </p:nvGrpSpPr>
          <p:grpSpPr>
            <a:xfrm>
              <a:off x="7213103" y="8616507"/>
              <a:ext cx="680084" cy="730165"/>
              <a:chOff x="2663506" y="4595827"/>
              <a:chExt cx="680084" cy="730165"/>
            </a:xfrm>
          </p:grpSpPr>
          <p:sp>
            <p:nvSpPr>
              <p:cNvPr id="156" name="Google Shape;156;p21"/>
              <p:cNvSpPr/>
              <p:nvPr/>
            </p:nvSpPr>
            <p:spPr>
              <a:xfrm>
                <a:off x="2663506" y="4595827"/>
                <a:ext cx="680084" cy="454219"/>
              </a:xfrm>
              <a:custGeom>
                <a:avLst/>
                <a:gdLst/>
                <a:ahLst/>
                <a:cxnLst/>
                <a:rect l="l" t="t" r="r" b="b"/>
                <a:pathLst>
                  <a:path w="680084" h="454219" extrusionOk="0">
                    <a:moveTo>
                      <a:pt x="619125" y="412496"/>
                    </a:moveTo>
                    <a:cubicBezTo>
                      <a:pt x="635318" y="423875"/>
                      <a:pt x="648653" y="438099"/>
                      <a:pt x="660083" y="454220"/>
                    </a:cubicBezTo>
                    <a:cubicBezTo>
                      <a:pt x="673418" y="418186"/>
                      <a:pt x="680085" y="379307"/>
                      <a:pt x="680085" y="338531"/>
                    </a:cubicBezTo>
                    <a:cubicBezTo>
                      <a:pt x="680085" y="151723"/>
                      <a:pt x="527685" y="0"/>
                      <a:pt x="340043" y="0"/>
                    </a:cubicBezTo>
                    <a:cubicBezTo>
                      <a:pt x="152400" y="0"/>
                      <a:pt x="0" y="151723"/>
                      <a:pt x="0" y="338531"/>
                    </a:cubicBezTo>
                    <a:cubicBezTo>
                      <a:pt x="0" y="379307"/>
                      <a:pt x="7620" y="418186"/>
                      <a:pt x="20003" y="454220"/>
                    </a:cubicBezTo>
                    <a:cubicBezTo>
                      <a:pt x="31432" y="438099"/>
                      <a:pt x="44768" y="423875"/>
                      <a:pt x="60960" y="412496"/>
                    </a:cubicBezTo>
                    <a:cubicBezTo>
                      <a:pt x="54293" y="388789"/>
                      <a:pt x="51435" y="364134"/>
                      <a:pt x="51435" y="338531"/>
                    </a:cubicBezTo>
                    <a:cubicBezTo>
                      <a:pt x="51435" y="180171"/>
                      <a:pt x="180975" y="51206"/>
                      <a:pt x="340043" y="51206"/>
                    </a:cubicBezTo>
                    <a:cubicBezTo>
                      <a:pt x="499110" y="51206"/>
                      <a:pt x="628650" y="180171"/>
                      <a:pt x="628650" y="338531"/>
                    </a:cubicBezTo>
                    <a:cubicBezTo>
                      <a:pt x="628650" y="364134"/>
                      <a:pt x="624840" y="388789"/>
                      <a:pt x="619125" y="412496"/>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7" name="Google Shape;157;p21"/>
              <p:cNvSpPr/>
              <p:nvPr/>
            </p:nvSpPr>
            <p:spPr>
              <a:xfrm>
                <a:off x="3065462" y="5019702"/>
                <a:ext cx="234314" cy="226635"/>
              </a:xfrm>
              <a:custGeom>
                <a:avLst/>
                <a:gdLst/>
                <a:ahLst/>
                <a:cxnLst/>
                <a:rect l="l" t="t" r="r" b="b"/>
                <a:pathLst>
                  <a:path w="234314" h="226635" extrusionOk="0">
                    <a:moveTo>
                      <a:pt x="111442" y="0"/>
                    </a:moveTo>
                    <a:cubicBezTo>
                      <a:pt x="64770" y="0"/>
                      <a:pt x="22860" y="24655"/>
                      <a:pt x="0" y="61637"/>
                    </a:cubicBezTo>
                    <a:cubicBezTo>
                      <a:pt x="0" y="61637"/>
                      <a:pt x="0" y="61637"/>
                      <a:pt x="0" y="61637"/>
                    </a:cubicBezTo>
                    <a:cubicBezTo>
                      <a:pt x="0" y="61637"/>
                      <a:pt x="0" y="61637"/>
                      <a:pt x="0" y="61637"/>
                    </a:cubicBezTo>
                    <a:cubicBezTo>
                      <a:pt x="41910" y="83447"/>
                      <a:pt x="70485" y="127068"/>
                      <a:pt x="70485" y="178274"/>
                    </a:cubicBezTo>
                    <a:lnTo>
                      <a:pt x="70485" y="226636"/>
                    </a:lnTo>
                    <a:cubicBezTo>
                      <a:pt x="70485" y="226636"/>
                      <a:pt x="70485" y="226636"/>
                      <a:pt x="70485" y="226636"/>
                    </a:cubicBezTo>
                    <a:cubicBezTo>
                      <a:pt x="140017" y="197240"/>
                      <a:pt x="197167" y="146033"/>
                      <a:pt x="234315" y="81551"/>
                    </a:cubicBezTo>
                    <a:cubicBezTo>
                      <a:pt x="214313" y="33189"/>
                      <a:pt x="166688" y="0"/>
                      <a:pt x="111442" y="0"/>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8" name="Google Shape;158;p21"/>
              <p:cNvSpPr/>
              <p:nvPr/>
            </p:nvSpPr>
            <p:spPr>
              <a:xfrm>
                <a:off x="3117849" y="4854703"/>
                <a:ext cx="118110" cy="117585"/>
              </a:xfrm>
              <a:custGeom>
                <a:avLst/>
                <a:gdLst/>
                <a:ahLst/>
                <a:cxnLst/>
                <a:rect l="l" t="t" r="r" b="b"/>
                <a:pathLst>
                  <a:path w="118110" h="117585" extrusionOk="0">
                    <a:moveTo>
                      <a:pt x="59055" y="117585"/>
                    </a:moveTo>
                    <a:cubicBezTo>
                      <a:pt x="91440" y="117585"/>
                      <a:pt x="118110" y="91034"/>
                      <a:pt x="118110" y="58793"/>
                    </a:cubicBezTo>
                    <a:cubicBezTo>
                      <a:pt x="118110" y="26551"/>
                      <a:pt x="91440" y="0"/>
                      <a:pt x="59055" y="0"/>
                    </a:cubicBezTo>
                    <a:cubicBezTo>
                      <a:pt x="26670" y="0"/>
                      <a:pt x="0" y="26551"/>
                      <a:pt x="0" y="58793"/>
                    </a:cubicBezTo>
                    <a:cubicBezTo>
                      <a:pt x="0" y="91034"/>
                      <a:pt x="26670" y="117585"/>
                      <a:pt x="59055" y="117585"/>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9" name="Google Shape;159;p21"/>
              <p:cNvSpPr/>
              <p:nvPr/>
            </p:nvSpPr>
            <p:spPr>
              <a:xfrm>
                <a:off x="2668269" y="5019702"/>
                <a:ext cx="273367" cy="306290"/>
              </a:xfrm>
              <a:custGeom>
                <a:avLst/>
                <a:gdLst/>
                <a:ahLst/>
                <a:cxnLst/>
                <a:rect l="l" t="t" r="r" b="b"/>
                <a:pathLst>
                  <a:path w="273367" h="306290" extrusionOk="0">
                    <a:moveTo>
                      <a:pt x="273368" y="61637"/>
                    </a:moveTo>
                    <a:cubicBezTo>
                      <a:pt x="273368" y="61637"/>
                      <a:pt x="273368" y="60689"/>
                      <a:pt x="273368" y="61637"/>
                    </a:cubicBezTo>
                    <a:cubicBezTo>
                      <a:pt x="273368" y="60689"/>
                      <a:pt x="273368" y="60689"/>
                      <a:pt x="273368" y="61637"/>
                    </a:cubicBezTo>
                    <a:cubicBezTo>
                      <a:pt x="249555" y="24655"/>
                      <a:pt x="208597" y="0"/>
                      <a:pt x="161925" y="0"/>
                    </a:cubicBezTo>
                    <a:cubicBezTo>
                      <a:pt x="106680" y="0"/>
                      <a:pt x="59055" y="34138"/>
                      <a:pt x="40005" y="81551"/>
                    </a:cubicBezTo>
                    <a:lnTo>
                      <a:pt x="0" y="306290"/>
                    </a:lnTo>
                    <a:lnTo>
                      <a:pt x="202883" y="226636"/>
                    </a:lnTo>
                    <a:lnTo>
                      <a:pt x="202883" y="226636"/>
                    </a:lnTo>
                    <a:lnTo>
                      <a:pt x="202883" y="178274"/>
                    </a:lnTo>
                    <a:cubicBezTo>
                      <a:pt x="203835" y="127068"/>
                      <a:pt x="231458" y="83447"/>
                      <a:pt x="273368" y="61637"/>
                    </a:cubicBezTo>
                    <a:close/>
                  </a:path>
                </a:pathLst>
              </a:custGeom>
              <a:solidFill>
                <a:srgbClr val="CEDA2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0" name="Google Shape;160;p21"/>
              <p:cNvSpPr/>
              <p:nvPr/>
            </p:nvSpPr>
            <p:spPr>
              <a:xfrm rot="-421148">
                <a:off x="2771177" y="4854717"/>
                <a:ext cx="118109" cy="117584"/>
              </a:xfrm>
              <a:custGeom>
                <a:avLst/>
                <a:gdLst/>
                <a:ahLst/>
                <a:cxnLst/>
                <a:rect l="l" t="t" r="r" b="b"/>
                <a:pathLst>
                  <a:path w="118109" h="117584" extrusionOk="0">
                    <a:moveTo>
                      <a:pt x="118109" y="58792"/>
                    </a:moveTo>
                    <a:cubicBezTo>
                      <a:pt x="118109" y="91262"/>
                      <a:pt x="91670" y="117584"/>
                      <a:pt x="59055" y="117584"/>
                    </a:cubicBezTo>
                    <a:cubicBezTo>
                      <a:pt x="26440" y="117584"/>
                      <a:pt x="0" y="91262"/>
                      <a:pt x="0" y="58792"/>
                    </a:cubicBezTo>
                    <a:cubicBezTo>
                      <a:pt x="0" y="26322"/>
                      <a:pt x="26440" y="0"/>
                      <a:pt x="59055" y="0"/>
                    </a:cubicBezTo>
                    <a:cubicBezTo>
                      <a:pt x="91670" y="0"/>
                      <a:pt x="118109" y="26322"/>
                      <a:pt x="118109" y="58792"/>
                    </a:cubicBezTo>
                    <a:close/>
                  </a:path>
                </a:pathLst>
              </a:custGeom>
              <a:solidFill>
                <a:srgbClr val="CEDA2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1" name="Google Shape;161;p21"/>
              <p:cNvSpPr/>
              <p:nvPr/>
            </p:nvSpPr>
            <p:spPr>
              <a:xfrm>
                <a:off x="2870199" y="5065219"/>
                <a:ext cx="262889" cy="206722"/>
              </a:xfrm>
              <a:custGeom>
                <a:avLst/>
                <a:gdLst/>
                <a:ahLst/>
                <a:cxnLst/>
                <a:rect l="l" t="t" r="r" b="b"/>
                <a:pathLst>
                  <a:path w="262889" h="206722" extrusionOk="0">
                    <a:moveTo>
                      <a:pt x="174308" y="85344"/>
                    </a:moveTo>
                    <a:cubicBezTo>
                      <a:pt x="174308" y="59741"/>
                      <a:pt x="181927" y="35086"/>
                      <a:pt x="194310" y="15172"/>
                    </a:cubicBezTo>
                    <a:cubicBezTo>
                      <a:pt x="176213" y="5690"/>
                      <a:pt x="155258" y="0"/>
                      <a:pt x="132398" y="0"/>
                    </a:cubicBezTo>
                    <a:cubicBezTo>
                      <a:pt x="110490" y="0"/>
                      <a:pt x="89535" y="5690"/>
                      <a:pt x="70485" y="15172"/>
                    </a:cubicBezTo>
                    <a:cubicBezTo>
                      <a:pt x="83820" y="35086"/>
                      <a:pt x="90488" y="59741"/>
                      <a:pt x="90488" y="85344"/>
                    </a:cubicBezTo>
                    <a:lnTo>
                      <a:pt x="90488" y="203877"/>
                    </a:lnTo>
                    <a:cubicBezTo>
                      <a:pt x="59055" y="200084"/>
                      <a:pt x="28575" y="191550"/>
                      <a:pt x="0" y="180171"/>
                    </a:cubicBezTo>
                    <a:lnTo>
                      <a:pt x="0" y="180171"/>
                    </a:lnTo>
                    <a:cubicBezTo>
                      <a:pt x="28575" y="192498"/>
                      <a:pt x="59055" y="200084"/>
                      <a:pt x="90488" y="203877"/>
                    </a:cubicBezTo>
                    <a:cubicBezTo>
                      <a:pt x="103823" y="205774"/>
                      <a:pt x="118110" y="206722"/>
                      <a:pt x="131445" y="206722"/>
                    </a:cubicBezTo>
                    <a:cubicBezTo>
                      <a:pt x="145733" y="206722"/>
                      <a:pt x="159067" y="205774"/>
                      <a:pt x="172402" y="203877"/>
                    </a:cubicBezTo>
                    <a:cubicBezTo>
                      <a:pt x="203835" y="200084"/>
                      <a:pt x="234315" y="191550"/>
                      <a:pt x="262890" y="180171"/>
                    </a:cubicBezTo>
                    <a:lnTo>
                      <a:pt x="262890" y="180171"/>
                    </a:lnTo>
                    <a:cubicBezTo>
                      <a:pt x="234315" y="192498"/>
                      <a:pt x="203835" y="200084"/>
                      <a:pt x="172402" y="203877"/>
                    </a:cubicBezTo>
                    <a:lnTo>
                      <a:pt x="172402" y="85344"/>
                    </a:ln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2" name="Google Shape;162;p21"/>
              <p:cNvSpPr/>
              <p:nvPr/>
            </p:nvSpPr>
            <p:spPr>
              <a:xfrm>
                <a:off x="3045459" y="5080918"/>
                <a:ext cx="90487" cy="189126"/>
              </a:xfrm>
              <a:custGeom>
                <a:avLst/>
                <a:gdLst/>
                <a:ahLst/>
                <a:cxnLst/>
                <a:rect l="l" t="t" r="r" b="b"/>
                <a:pathLst>
                  <a:path w="90487" h="189126" extrusionOk="0">
                    <a:moveTo>
                      <a:pt x="20002" y="421"/>
                    </a:moveTo>
                    <a:cubicBezTo>
                      <a:pt x="20002" y="421"/>
                      <a:pt x="20002" y="-527"/>
                      <a:pt x="20002" y="421"/>
                    </a:cubicBezTo>
                    <a:cubicBezTo>
                      <a:pt x="6667" y="20335"/>
                      <a:pt x="0" y="44990"/>
                      <a:pt x="0" y="70593"/>
                    </a:cubicBezTo>
                    <a:lnTo>
                      <a:pt x="0" y="189127"/>
                    </a:lnTo>
                    <a:cubicBezTo>
                      <a:pt x="31432" y="185333"/>
                      <a:pt x="61913" y="176799"/>
                      <a:pt x="90488" y="165420"/>
                    </a:cubicBezTo>
                    <a:lnTo>
                      <a:pt x="90488" y="117058"/>
                    </a:lnTo>
                    <a:cubicBezTo>
                      <a:pt x="90488" y="65852"/>
                      <a:pt x="61913" y="22232"/>
                      <a:pt x="20002" y="421"/>
                    </a:cubicBezTo>
                    <a:close/>
                  </a:path>
                </a:pathLst>
              </a:custGeom>
              <a:solidFill>
                <a:srgbClr val="663D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3" name="Google Shape;163;p21"/>
              <p:cNvSpPr/>
              <p:nvPr/>
            </p:nvSpPr>
            <p:spPr>
              <a:xfrm>
                <a:off x="2872104" y="5080391"/>
                <a:ext cx="90487" cy="188705"/>
              </a:xfrm>
              <a:custGeom>
                <a:avLst/>
                <a:gdLst/>
                <a:ahLst/>
                <a:cxnLst/>
                <a:rect l="l" t="t" r="r" b="b"/>
                <a:pathLst>
                  <a:path w="90487" h="188705" extrusionOk="0">
                    <a:moveTo>
                      <a:pt x="90488" y="70172"/>
                    </a:moveTo>
                    <a:cubicBezTo>
                      <a:pt x="90488" y="44569"/>
                      <a:pt x="82868" y="19914"/>
                      <a:pt x="70485" y="0"/>
                    </a:cubicBezTo>
                    <a:cubicBezTo>
                      <a:pt x="70485" y="0"/>
                      <a:pt x="70485" y="0"/>
                      <a:pt x="70485" y="0"/>
                    </a:cubicBezTo>
                    <a:cubicBezTo>
                      <a:pt x="28575" y="21810"/>
                      <a:pt x="0" y="65430"/>
                      <a:pt x="0" y="116637"/>
                    </a:cubicBezTo>
                    <a:lnTo>
                      <a:pt x="0" y="164998"/>
                    </a:lnTo>
                    <a:cubicBezTo>
                      <a:pt x="28575" y="177326"/>
                      <a:pt x="59055" y="184912"/>
                      <a:pt x="90488" y="188705"/>
                    </a:cubicBezTo>
                    <a:lnTo>
                      <a:pt x="90488" y="70172"/>
                    </a:lnTo>
                    <a:close/>
                  </a:path>
                </a:pathLst>
              </a:custGeom>
              <a:solidFill>
                <a:srgbClr val="1AAA4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 name="Google Shape;164;p21"/>
              <p:cNvSpPr/>
              <p:nvPr/>
            </p:nvSpPr>
            <p:spPr>
              <a:xfrm>
                <a:off x="2944494" y="4900220"/>
                <a:ext cx="118109" cy="117585"/>
              </a:xfrm>
              <a:custGeom>
                <a:avLst/>
                <a:gdLst/>
                <a:ahLst/>
                <a:cxnLst/>
                <a:rect l="l" t="t" r="r" b="b"/>
                <a:pathLst>
                  <a:path w="118109" h="117585" extrusionOk="0">
                    <a:moveTo>
                      <a:pt x="59055" y="117585"/>
                    </a:moveTo>
                    <a:cubicBezTo>
                      <a:pt x="91440" y="117585"/>
                      <a:pt x="118110" y="91034"/>
                      <a:pt x="118110" y="58793"/>
                    </a:cubicBezTo>
                    <a:cubicBezTo>
                      <a:pt x="118110" y="26551"/>
                      <a:pt x="91440" y="0"/>
                      <a:pt x="59055" y="0"/>
                    </a:cubicBezTo>
                    <a:cubicBezTo>
                      <a:pt x="26670" y="0"/>
                      <a:pt x="0" y="26551"/>
                      <a:pt x="0" y="58793"/>
                    </a:cubicBezTo>
                    <a:cubicBezTo>
                      <a:pt x="0" y="91982"/>
                      <a:pt x="26670" y="117585"/>
                      <a:pt x="59055" y="117585"/>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 name="Google Shape;165;p21"/>
              <p:cNvSpPr/>
              <p:nvPr/>
            </p:nvSpPr>
            <p:spPr>
              <a:xfrm>
                <a:off x="3027362" y="4885375"/>
                <a:ext cx="81451" cy="138119"/>
              </a:xfrm>
              <a:custGeom>
                <a:avLst/>
                <a:gdLst/>
                <a:ahLst/>
                <a:cxnLst/>
                <a:rect l="l" t="t" r="r" b="b"/>
                <a:pathLst>
                  <a:path w="81451" h="138119" extrusionOk="0">
                    <a:moveTo>
                      <a:pt x="0" y="26224"/>
                    </a:moveTo>
                    <a:cubicBezTo>
                      <a:pt x="0" y="26224"/>
                      <a:pt x="45720" y="14845"/>
                      <a:pt x="38100" y="74586"/>
                    </a:cubicBezTo>
                    <a:cubicBezTo>
                      <a:pt x="35242" y="100189"/>
                      <a:pt x="41910" y="116310"/>
                      <a:pt x="51435" y="124844"/>
                    </a:cubicBezTo>
                    <a:cubicBezTo>
                      <a:pt x="62865" y="137172"/>
                      <a:pt x="78105" y="138120"/>
                      <a:pt x="78105" y="138120"/>
                    </a:cubicBezTo>
                    <a:cubicBezTo>
                      <a:pt x="78105" y="138120"/>
                      <a:pt x="31433" y="121999"/>
                      <a:pt x="71438" y="70793"/>
                    </a:cubicBezTo>
                    <a:cubicBezTo>
                      <a:pt x="111442" y="18638"/>
                      <a:pt x="20002" y="-32568"/>
                      <a:pt x="0" y="26224"/>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Slide with Photo 1">
  <p:cSld name="Quote Slide with Photo 1">
    <p:spTree>
      <p:nvGrpSpPr>
        <p:cNvPr id="1" name="Shape 260"/>
        <p:cNvGrpSpPr/>
        <p:nvPr/>
      </p:nvGrpSpPr>
      <p:grpSpPr>
        <a:xfrm>
          <a:off x="0" y="0"/>
          <a:ext cx="0" cy="0"/>
          <a:chOff x="0" y="0"/>
          <a:chExt cx="0" cy="0"/>
        </a:xfrm>
      </p:grpSpPr>
      <p:sp>
        <p:nvSpPr>
          <p:cNvPr id="261" name="Google Shape;261;p29"/>
          <p:cNvSpPr/>
          <p:nvPr/>
        </p:nvSpPr>
        <p:spPr>
          <a:xfrm>
            <a:off x="0" y="4327683"/>
            <a:ext cx="4262033" cy="5460108"/>
          </a:xfrm>
          <a:custGeom>
            <a:avLst/>
            <a:gdLst/>
            <a:ahLst/>
            <a:cxnLst/>
            <a:rect l="l" t="t" r="r" b="b"/>
            <a:pathLst>
              <a:path w="4262033" h="5460108" extrusionOk="0">
                <a:moveTo>
                  <a:pt x="1531979" y="0"/>
                </a:moveTo>
                <a:cubicBezTo>
                  <a:pt x="3039746" y="0"/>
                  <a:pt x="4262033" y="1222287"/>
                  <a:pt x="4262033" y="2730054"/>
                </a:cubicBezTo>
                <a:cubicBezTo>
                  <a:pt x="4262033" y="4237821"/>
                  <a:pt x="3039746" y="5460108"/>
                  <a:pt x="1531979" y="5460108"/>
                </a:cubicBezTo>
                <a:cubicBezTo>
                  <a:pt x="966566" y="5460108"/>
                  <a:pt x="441299" y="5288224"/>
                  <a:pt x="5580" y="4993858"/>
                </a:cubicBezTo>
                <a:lnTo>
                  <a:pt x="0" y="4989685"/>
                </a:lnTo>
                <a:lnTo>
                  <a:pt x="0" y="470423"/>
                </a:lnTo>
                <a:lnTo>
                  <a:pt x="5580" y="466250"/>
                </a:lnTo>
                <a:cubicBezTo>
                  <a:pt x="441299" y="171884"/>
                  <a:pt x="966566" y="0"/>
                  <a:pt x="1531979" y="0"/>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2" name="Google Shape;262;p29"/>
          <p:cNvSpPr>
            <a:spLocks noGrp="1"/>
          </p:cNvSpPr>
          <p:nvPr>
            <p:ph type="pic" idx="2"/>
          </p:nvPr>
        </p:nvSpPr>
        <p:spPr>
          <a:xfrm>
            <a:off x="484093" y="524435"/>
            <a:ext cx="6595836" cy="8062353"/>
          </a:xfrm>
          <a:prstGeom prst="rect">
            <a:avLst/>
          </a:prstGeom>
          <a:solidFill>
            <a:srgbClr val="D8D8D8"/>
          </a:solidFill>
          <a:ln>
            <a:noFill/>
          </a:ln>
        </p:spPr>
      </p:sp>
      <p:sp>
        <p:nvSpPr>
          <p:cNvPr id="263" name="Google Shape;263;p29"/>
          <p:cNvSpPr txBox="1">
            <a:spLocks noGrp="1"/>
          </p:cNvSpPr>
          <p:nvPr>
            <p:ph type="sldNum" idx="12"/>
          </p:nvPr>
        </p:nvSpPr>
        <p:spPr>
          <a:xfrm>
            <a:off x="7084886" y="10242651"/>
            <a:ext cx="357598" cy="26659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100" b="0" i="0">
                <a:solidFill>
                  <a:srgbClr val="274C60"/>
                </a:solidFill>
                <a:latin typeface="Calibri"/>
                <a:ea typeface="Calibri"/>
                <a:cs typeface="Calibri"/>
                <a:sym typeface="Calibri"/>
              </a:defRPr>
            </a:lvl1pPr>
            <a:lvl2pPr marL="0" lvl="1" indent="0" algn="ctr">
              <a:spcBef>
                <a:spcPts val="0"/>
              </a:spcBef>
              <a:buNone/>
              <a:defRPr sz="1100" b="0" i="0">
                <a:solidFill>
                  <a:srgbClr val="274C60"/>
                </a:solidFill>
                <a:latin typeface="Calibri"/>
                <a:ea typeface="Calibri"/>
                <a:cs typeface="Calibri"/>
                <a:sym typeface="Calibri"/>
              </a:defRPr>
            </a:lvl2pPr>
            <a:lvl3pPr marL="0" lvl="2" indent="0" algn="ctr">
              <a:spcBef>
                <a:spcPts val="0"/>
              </a:spcBef>
              <a:buNone/>
              <a:defRPr sz="1100" b="0" i="0">
                <a:solidFill>
                  <a:srgbClr val="274C60"/>
                </a:solidFill>
                <a:latin typeface="Calibri"/>
                <a:ea typeface="Calibri"/>
                <a:cs typeface="Calibri"/>
                <a:sym typeface="Calibri"/>
              </a:defRPr>
            </a:lvl3pPr>
            <a:lvl4pPr marL="0" lvl="3" indent="0" algn="ctr">
              <a:spcBef>
                <a:spcPts val="0"/>
              </a:spcBef>
              <a:buNone/>
              <a:defRPr sz="1100" b="0" i="0">
                <a:solidFill>
                  <a:srgbClr val="274C60"/>
                </a:solidFill>
                <a:latin typeface="Calibri"/>
                <a:ea typeface="Calibri"/>
                <a:cs typeface="Calibri"/>
                <a:sym typeface="Calibri"/>
              </a:defRPr>
            </a:lvl4pPr>
            <a:lvl5pPr marL="0" lvl="4" indent="0" algn="ctr">
              <a:spcBef>
                <a:spcPts val="0"/>
              </a:spcBef>
              <a:buNone/>
              <a:defRPr sz="1100" b="0" i="0">
                <a:solidFill>
                  <a:srgbClr val="274C60"/>
                </a:solidFill>
                <a:latin typeface="Calibri"/>
                <a:ea typeface="Calibri"/>
                <a:cs typeface="Calibri"/>
                <a:sym typeface="Calibri"/>
              </a:defRPr>
            </a:lvl5pPr>
            <a:lvl6pPr marL="0" lvl="5" indent="0" algn="ctr">
              <a:spcBef>
                <a:spcPts val="0"/>
              </a:spcBef>
              <a:buNone/>
              <a:defRPr sz="1100" b="0" i="0">
                <a:solidFill>
                  <a:srgbClr val="274C60"/>
                </a:solidFill>
                <a:latin typeface="Calibri"/>
                <a:ea typeface="Calibri"/>
                <a:cs typeface="Calibri"/>
                <a:sym typeface="Calibri"/>
              </a:defRPr>
            </a:lvl6pPr>
            <a:lvl7pPr marL="0" lvl="6" indent="0" algn="ctr">
              <a:spcBef>
                <a:spcPts val="0"/>
              </a:spcBef>
              <a:buNone/>
              <a:defRPr sz="1100" b="0" i="0">
                <a:solidFill>
                  <a:srgbClr val="274C60"/>
                </a:solidFill>
                <a:latin typeface="Calibri"/>
                <a:ea typeface="Calibri"/>
                <a:cs typeface="Calibri"/>
                <a:sym typeface="Calibri"/>
              </a:defRPr>
            </a:lvl7pPr>
            <a:lvl8pPr marL="0" lvl="7" indent="0" algn="ctr">
              <a:spcBef>
                <a:spcPts val="0"/>
              </a:spcBef>
              <a:buNone/>
              <a:defRPr sz="1100" b="0" i="0">
                <a:solidFill>
                  <a:srgbClr val="274C60"/>
                </a:solidFill>
                <a:latin typeface="Calibri"/>
                <a:ea typeface="Calibri"/>
                <a:cs typeface="Calibri"/>
                <a:sym typeface="Calibri"/>
              </a:defRPr>
            </a:lvl8pPr>
            <a:lvl9pPr marL="0" lvl="8" indent="0" algn="ctr">
              <a:spcBef>
                <a:spcPts val="0"/>
              </a:spcBef>
              <a:buNone/>
              <a:defRPr sz="1100" b="0" i="0">
                <a:solidFill>
                  <a:srgbClr val="274C60"/>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264" name="Google Shape;264;p29"/>
          <p:cNvSpPr txBox="1">
            <a:spLocks noGrp="1"/>
          </p:cNvSpPr>
          <p:nvPr>
            <p:ph type="body" idx="1"/>
          </p:nvPr>
        </p:nvSpPr>
        <p:spPr>
          <a:xfrm>
            <a:off x="434648" y="5534848"/>
            <a:ext cx="3098165" cy="2586284"/>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100000"/>
              </a:lnSpc>
              <a:spcBef>
                <a:spcPts val="2267"/>
              </a:spcBef>
              <a:spcAft>
                <a:spcPts val="0"/>
              </a:spcAft>
              <a:buClr>
                <a:schemeClr val="lt1"/>
              </a:buClr>
              <a:buSzPts val="1900"/>
              <a:buFont typeface="Arial"/>
              <a:buNone/>
              <a:defRPr sz="19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65" name="Google Shape;265;p29"/>
          <p:cNvSpPr txBox="1">
            <a:spLocks noGrp="1"/>
          </p:cNvSpPr>
          <p:nvPr>
            <p:ph type="body" idx="3"/>
          </p:nvPr>
        </p:nvSpPr>
        <p:spPr>
          <a:xfrm>
            <a:off x="434649" y="8121133"/>
            <a:ext cx="3098164" cy="46565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chemeClr val="lt1"/>
              </a:buClr>
              <a:buSzPts val="1100"/>
              <a:buFont typeface="Arial"/>
              <a:buNone/>
              <a:defRPr sz="11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Tree>
  </p:cSld>
  <p:clrMapOvr>
    <a:masterClrMapping/>
  </p:clrMapOvr>
  <p:extLst>
    <p:ext uri="{DCECCB84-F9BA-43D5-87BE-67443E8EF086}">
      <p15:sldGuideLst xmlns:p15="http://schemas.microsoft.com/office/powerpoint/2012/main">
        <p15:guide id="1" orient="horz" pos="540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hoto/text slide 3">
  <p:cSld name="Photo/text slide 3">
    <p:spTree>
      <p:nvGrpSpPr>
        <p:cNvPr id="1" name="Shape 266"/>
        <p:cNvGrpSpPr/>
        <p:nvPr/>
      </p:nvGrpSpPr>
      <p:grpSpPr>
        <a:xfrm>
          <a:off x="0" y="0"/>
          <a:ext cx="0" cy="0"/>
          <a:chOff x="0" y="0"/>
          <a:chExt cx="0" cy="0"/>
        </a:xfrm>
      </p:grpSpPr>
      <p:sp>
        <p:nvSpPr>
          <p:cNvPr id="267" name="Google Shape;267;p30"/>
          <p:cNvSpPr/>
          <p:nvPr/>
        </p:nvSpPr>
        <p:spPr>
          <a:xfrm>
            <a:off x="-1" y="2594796"/>
            <a:ext cx="7575077" cy="6773792"/>
          </a:xfrm>
          <a:custGeom>
            <a:avLst/>
            <a:gdLst/>
            <a:ahLst/>
            <a:cxnLst/>
            <a:rect l="l" t="t" r="r" b="b"/>
            <a:pathLst>
              <a:path w="2161701" h="1877400" extrusionOk="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68" name="Google Shape;268;p30"/>
          <p:cNvSpPr txBox="1">
            <a:spLocks noGrp="1"/>
          </p:cNvSpPr>
          <p:nvPr>
            <p:ph type="body" idx="1"/>
          </p:nvPr>
        </p:nvSpPr>
        <p:spPr>
          <a:xfrm>
            <a:off x="765328" y="627587"/>
            <a:ext cx="3014509" cy="6623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rgbClr val="084260"/>
              </a:buClr>
              <a:buSzPts val="2200"/>
              <a:buFont typeface="Arial"/>
              <a:buNone/>
              <a:defRPr sz="2200" b="1"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69" name="Google Shape;269;p30"/>
          <p:cNvSpPr txBox="1">
            <a:spLocks noGrp="1"/>
          </p:cNvSpPr>
          <p:nvPr>
            <p:ph type="body" idx="2"/>
          </p:nvPr>
        </p:nvSpPr>
        <p:spPr>
          <a:xfrm>
            <a:off x="765328" y="1289945"/>
            <a:ext cx="3014509" cy="123444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rgbClr val="000000"/>
              </a:buClr>
              <a:buSzPts val="1600"/>
              <a:buFont typeface="Arial"/>
              <a:buNone/>
              <a:defRPr sz="1600" b="0" i="1" u="none" strike="noStrike" cap="none">
                <a:solidFill>
                  <a:srgbClr val="00000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70" name="Google Shape;270;p30"/>
          <p:cNvSpPr txBox="1">
            <a:spLocks noGrp="1"/>
          </p:cNvSpPr>
          <p:nvPr>
            <p:ph type="sldNum" idx="12"/>
          </p:nvPr>
        </p:nvSpPr>
        <p:spPr>
          <a:xfrm>
            <a:off x="6200636" y="10046928"/>
            <a:ext cx="1047264" cy="46582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a:solidFill>
                  <a:srgbClr val="000000"/>
                </a:solidFill>
                <a:latin typeface="Calibri"/>
                <a:ea typeface="Calibri"/>
                <a:cs typeface="Calibri"/>
                <a:sym typeface="Calibri"/>
              </a:defRPr>
            </a:lvl1pPr>
            <a:lvl2pPr marL="0" lvl="1" indent="0" algn="r">
              <a:spcBef>
                <a:spcPts val="0"/>
              </a:spcBef>
              <a:buNone/>
              <a:defRPr sz="900" b="0" i="0">
                <a:solidFill>
                  <a:srgbClr val="000000"/>
                </a:solidFill>
                <a:latin typeface="Calibri"/>
                <a:ea typeface="Calibri"/>
                <a:cs typeface="Calibri"/>
                <a:sym typeface="Calibri"/>
              </a:defRPr>
            </a:lvl2pPr>
            <a:lvl3pPr marL="0" lvl="2" indent="0" algn="r">
              <a:spcBef>
                <a:spcPts val="0"/>
              </a:spcBef>
              <a:buNone/>
              <a:defRPr sz="900" b="0" i="0">
                <a:solidFill>
                  <a:srgbClr val="000000"/>
                </a:solidFill>
                <a:latin typeface="Calibri"/>
                <a:ea typeface="Calibri"/>
                <a:cs typeface="Calibri"/>
                <a:sym typeface="Calibri"/>
              </a:defRPr>
            </a:lvl3pPr>
            <a:lvl4pPr marL="0" lvl="3" indent="0" algn="r">
              <a:spcBef>
                <a:spcPts val="0"/>
              </a:spcBef>
              <a:buNone/>
              <a:defRPr sz="900" b="0" i="0">
                <a:solidFill>
                  <a:srgbClr val="000000"/>
                </a:solidFill>
                <a:latin typeface="Calibri"/>
                <a:ea typeface="Calibri"/>
                <a:cs typeface="Calibri"/>
                <a:sym typeface="Calibri"/>
              </a:defRPr>
            </a:lvl4pPr>
            <a:lvl5pPr marL="0" lvl="4" indent="0" algn="r">
              <a:spcBef>
                <a:spcPts val="0"/>
              </a:spcBef>
              <a:buNone/>
              <a:defRPr sz="900" b="0" i="0">
                <a:solidFill>
                  <a:srgbClr val="000000"/>
                </a:solidFill>
                <a:latin typeface="Calibri"/>
                <a:ea typeface="Calibri"/>
                <a:cs typeface="Calibri"/>
                <a:sym typeface="Calibri"/>
              </a:defRPr>
            </a:lvl5pPr>
            <a:lvl6pPr marL="0" lvl="5" indent="0" algn="r">
              <a:spcBef>
                <a:spcPts val="0"/>
              </a:spcBef>
              <a:buNone/>
              <a:defRPr sz="900" b="0" i="0">
                <a:solidFill>
                  <a:srgbClr val="000000"/>
                </a:solidFill>
                <a:latin typeface="Calibri"/>
                <a:ea typeface="Calibri"/>
                <a:cs typeface="Calibri"/>
                <a:sym typeface="Calibri"/>
              </a:defRPr>
            </a:lvl6pPr>
            <a:lvl7pPr marL="0" lvl="6" indent="0" algn="r">
              <a:spcBef>
                <a:spcPts val="0"/>
              </a:spcBef>
              <a:buNone/>
              <a:defRPr sz="900" b="0" i="0">
                <a:solidFill>
                  <a:srgbClr val="000000"/>
                </a:solidFill>
                <a:latin typeface="Calibri"/>
                <a:ea typeface="Calibri"/>
                <a:cs typeface="Calibri"/>
                <a:sym typeface="Calibri"/>
              </a:defRPr>
            </a:lvl7pPr>
            <a:lvl8pPr marL="0" lvl="7" indent="0" algn="r">
              <a:spcBef>
                <a:spcPts val="0"/>
              </a:spcBef>
              <a:buNone/>
              <a:defRPr sz="900" b="0" i="0">
                <a:solidFill>
                  <a:srgbClr val="000000"/>
                </a:solidFill>
                <a:latin typeface="Calibri"/>
                <a:ea typeface="Calibri"/>
                <a:cs typeface="Calibri"/>
                <a:sym typeface="Calibri"/>
              </a:defRPr>
            </a:lvl8pPr>
            <a:lvl9pPr marL="0" lvl="8" indent="0" algn="r">
              <a:spcBef>
                <a:spcPts val="0"/>
              </a:spcBef>
              <a:buNone/>
              <a:defRPr sz="900" b="0" i="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71" name="Google Shape;271;p30"/>
          <p:cNvSpPr/>
          <p:nvPr/>
        </p:nvSpPr>
        <p:spPr>
          <a:xfrm flipH="1">
            <a:off x="0" y="3013335"/>
            <a:ext cx="3240000" cy="34557"/>
          </a:xfrm>
          <a:custGeom>
            <a:avLst/>
            <a:gdLst/>
            <a:ahLst/>
            <a:cxnLst/>
            <a:rect l="l" t="t" r="r" b="b"/>
            <a:pathLst>
              <a:path w="2635910" h="34557" extrusionOk="0">
                <a:moveTo>
                  <a:pt x="2635910" y="0"/>
                </a:moveTo>
                <a:lnTo>
                  <a:pt x="0" y="0"/>
                </a:lnTo>
                <a:lnTo>
                  <a:pt x="0" y="34557"/>
                </a:lnTo>
                <a:lnTo>
                  <a:pt x="2635910" y="34557"/>
                </a:lnTo>
                <a:lnTo>
                  <a:pt x="2635910" y="0"/>
                </a:ln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72" name="Google Shape;272;p30"/>
          <p:cNvSpPr/>
          <p:nvPr/>
        </p:nvSpPr>
        <p:spPr>
          <a:xfrm>
            <a:off x="0" y="9217521"/>
            <a:ext cx="5834994" cy="715523"/>
          </a:xfrm>
          <a:custGeom>
            <a:avLst/>
            <a:gdLst/>
            <a:ahLst/>
            <a:cxnLst/>
            <a:rect l="l" t="t" r="r" b="b"/>
            <a:pathLst>
              <a:path w="5834994" h="715523" extrusionOk="0">
                <a:moveTo>
                  <a:pt x="0" y="0"/>
                </a:moveTo>
                <a:lnTo>
                  <a:pt x="5444502" y="0"/>
                </a:lnTo>
                <a:cubicBezTo>
                  <a:pt x="5659520" y="0"/>
                  <a:pt x="5834994" y="173980"/>
                  <a:pt x="5834994" y="387166"/>
                </a:cubicBezTo>
                <a:lnTo>
                  <a:pt x="5834994" y="715523"/>
                </a:lnTo>
                <a:lnTo>
                  <a:pt x="0" y="715523"/>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Calibri"/>
              <a:ea typeface="Calibri"/>
              <a:cs typeface="Calibri"/>
              <a:sym typeface="Calibri"/>
            </a:endParaRPr>
          </a:p>
        </p:txBody>
      </p:sp>
      <p:sp>
        <p:nvSpPr>
          <p:cNvPr id="273" name="Google Shape;273;p30"/>
          <p:cNvSpPr>
            <a:spLocks noGrp="1"/>
          </p:cNvSpPr>
          <p:nvPr>
            <p:ph type="pic" idx="3"/>
          </p:nvPr>
        </p:nvSpPr>
        <p:spPr>
          <a:xfrm>
            <a:off x="3977692" y="522985"/>
            <a:ext cx="3064955" cy="2751872"/>
          </a:xfrm>
          <a:prstGeom prst="rect">
            <a:avLst/>
          </a:prstGeom>
          <a:solidFill>
            <a:srgbClr val="D8D8D8"/>
          </a:solidFill>
          <a:ln>
            <a:noFill/>
          </a:ln>
        </p:spPr>
      </p:sp>
      <p:sp>
        <p:nvSpPr>
          <p:cNvPr id="274" name="Google Shape;274;p30"/>
          <p:cNvSpPr txBox="1">
            <a:spLocks noGrp="1"/>
          </p:cNvSpPr>
          <p:nvPr>
            <p:ph type="body" idx="4"/>
          </p:nvPr>
        </p:nvSpPr>
        <p:spPr>
          <a:xfrm>
            <a:off x="752315" y="3760791"/>
            <a:ext cx="6143488" cy="5544033"/>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chemeClr val="lt1"/>
              </a:buClr>
              <a:buSzPts val="1100"/>
              <a:buFont typeface="Arial"/>
              <a:buNone/>
              <a:defRPr sz="11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 only slide 2">
  <p:cSld name="Text only slide 2">
    <p:spTree>
      <p:nvGrpSpPr>
        <p:cNvPr id="1" name="Shape 290"/>
        <p:cNvGrpSpPr/>
        <p:nvPr/>
      </p:nvGrpSpPr>
      <p:grpSpPr>
        <a:xfrm>
          <a:off x="0" y="0"/>
          <a:ext cx="0" cy="0"/>
          <a:chOff x="0" y="0"/>
          <a:chExt cx="0" cy="0"/>
        </a:xfrm>
      </p:grpSpPr>
      <p:sp>
        <p:nvSpPr>
          <p:cNvPr id="291" name="Google Shape;291;p32"/>
          <p:cNvSpPr/>
          <p:nvPr/>
        </p:nvSpPr>
        <p:spPr>
          <a:xfrm>
            <a:off x="236144" y="-13489"/>
            <a:ext cx="7332439" cy="2831758"/>
          </a:xfrm>
          <a:custGeom>
            <a:avLst/>
            <a:gdLst/>
            <a:ahLst/>
            <a:cxnLst/>
            <a:rect l="l" t="t" r="r" b="b"/>
            <a:pathLst>
              <a:path w="2161701" h="834840" extrusionOk="0">
                <a:moveTo>
                  <a:pt x="2161701" y="834840"/>
                </a:moveTo>
                <a:lnTo>
                  <a:pt x="301407" y="834840"/>
                </a:lnTo>
                <a:cubicBezTo>
                  <a:pt x="135039" y="834840"/>
                  <a:pt x="0" y="699840"/>
                  <a:pt x="0" y="533520"/>
                </a:cubicBezTo>
                <a:lnTo>
                  <a:pt x="0" y="0"/>
                </a:lnTo>
                <a:lnTo>
                  <a:pt x="2161701" y="0"/>
                </a:lnTo>
                <a:lnTo>
                  <a:pt x="2161701" y="83484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92" name="Google Shape;292;p32"/>
          <p:cNvSpPr/>
          <p:nvPr/>
        </p:nvSpPr>
        <p:spPr>
          <a:xfrm rot="10800000">
            <a:off x="2308088" y="2403497"/>
            <a:ext cx="5260495" cy="38830"/>
          </a:xfrm>
          <a:custGeom>
            <a:avLst/>
            <a:gdLst/>
            <a:ahLst/>
            <a:cxnLst/>
            <a:rect l="l" t="t" r="r" b="b"/>
            <a:pathLst>
              <a:path w="5260495" h="38830" extrusionOk="0">
                <a:moveTo>
                  <a:pt x="5260495" y="38830"/>
                </a:moveTo>
                <a:lnTo>
                  <a:pt x="0" y="38830"/>
                </a:lnTo>
                <a:lnTo>
                  <a:pt x="0" y="0"/>
                </a:lnTo>
                <a:lnTo>
                  <a:pt x="5260495" y="0"/>
                </a:lnTo>
                <a:lnTo>
                  <a:pt x="5260495" y="38830"/>
                </a:ln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93" name="Google Shape;293;p32"/>
          <p:cNvSpPr txBox="1">
            <a:spLocks noGrp="1"/>
          </p:cNvSpPr>
          <p:nvPr>
            <p:ph type="body" idx="1"/>
          </p:nvPr>
        </p:nvSpPr>
        <p:spPr>
          <a:xfrm>
            <a:off x="752315" y="3373219"/>
            <a:ext cx="6143488" cy="5931605"/>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084260"/>
              </a:buClr>
              <a:buSzPts val="1100"/>
              <a:buFont typeface="Arial"/>
              <a:buNone/>
              <a:defRPr sz="1100" b="0"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94" name="Google Shape;294;p32"/>
          <p:cNvSpPr txBox="1">
            <a:spLocks noGrp="1"/>
          </p:cNvSpPr>
          <p:nvPr>
            <p:ph type="sldNum" idx="12"/>
          </p:nvPr>
        </p:nvSpPr>
        <p:spPr>
          <a:xfrm>
            <a:off x="6200636" y="10046928"/>
            <a:ext cx="1047264" cy="46582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a:solidFill>
                  <a:srgbClr val="000000"/>
                </a:solidFill>
                <a:latin typeface="Calibri"/>
                <a:ea typeface="Calibri"/>
                <a:cs typeface="Calibri"/>
                <a:sym typeface="Calibri"/>
              </a:defRPr>
            </a:lvl1pPr>
            <a:lvl2pPr marL="0" lvl="1" indent="0" algn="r">
              <a:spcBef>
                <a:spcPts val="0"/>
              </a:spcBef>
              <a:buNone/>
              <a:defRPr sz="900" b="0" i="0">
                <a:solidFill>
                  <a:srgbClr val="000000"/>
                </a:solidFill>
                <a:latin typeface="Calibri"/>
                <a:ea typeface="Calibri"/>
                <a:cs typeface="Calibri"/>
                <a:sym typeface="Calibri"/>
              </a:defRPr>
            </a:lvl2pPr>
            <a:lvl3pPr marL="0" lvl="2" indent="0" algn="r">
              <a:spcBef>
                <a:spcPts val="0"/>
              </a:spcBef>
              <a:buNone/>
              <a:defRPr sz="900" b="0" i="0">
                <a:solidFill>
                  <a:srgbClr val="000000"/>
                </a:solidFill>
                <a:latin typeface="Calibri"/>
                <a:ea typeface="Calibri"/>
                <a:cs typeface="Calibri"/>
                <a:sym typeface="Calibri"/>
              </a:defRPr>
            </a:lvl3pPr>
            <a:lvl4pPr marL="0" lvl="3" indent="0" algn="r">
              <a:spcBef>
                <a:spcPts val="0"/>
              </a:spcBef>
              <a:buNone/>
              <a:defRPr sz="900" b="0" i="0">
                <a:solidFill>
                  <a:srgbClr val="000000"/>
                </a:solidFill>
                <a:latin typeface="Calibri"/>
                <a:ea typeface="Calibri"/>
                <a:cs typeface="Calibri"/>
                <a:sym typeface="Calibri"/>
              </a:defRPr>
            </a:lvl4pPr>
            <a:lvl5pPr marL="0" lvl="4" indent="0" algn="r">
              <a:spcBef>
                <a:spcPts val="0"/>
              </a:spcBef>
              <a:buNone/>
              <a:defRPr sz="900" b="0" i="0">
                <a:solidFill>
                  <a:srgbClr val="000000"/>
                </a:solidFill>
                <a:latin typeface="Calibri"/>
                <a:ea typeface="Calibri"/>
                <a:cs typeface="Calibri"/>
                <a:sym typeface="Calibri"/>
              </a:defRPr>
            </a:lvl5pPr>
            <a:lvl6pPr marL="0" lvl="5" indent="0" algn="r">
              <a:spcBef>
                <a:spcPts val="0"/>
              </a:spcBef>
              <a:buNone/>
              <a:defRPr sz="900" b="0" i="0">
                <a:solidFill>
                  <a:srgbClr val="000000"/>
                </a:solidFill>
                <a:latin typeface="Calibri"/>
                <a:ea typeface="Calibri"/>
                <a:cs typeface="Calibri"/>
                <a:sym typeface="Calibri"/>
              </a:defRPr>
            </a:lvl6pPr>
            <a:lvl7pPr marL="0" lvl="6" indent="0" algn="r">
              <a:spcBef>
                <a:spcPts val="0"/>
              </a:spcBef>
              <a:buNone/>
              <a:defRPr sz="900" b="0" i="0">
                <a:solidFill>
                  <a:srgbClr val="000000"/>
                </a:solidFill>
                <a:latin typeface="Calibri"/>
                <a:ea typeface="Calibri"/>
                <a:cs typeface="Calibri"/>
                <a:sym typeface="Calibri"/>
              </a:defRPr>
            </a:lvl7pPr>
            <a:lvl8pPr marL="0" lvl="7" indent="0" algn="r">
              <a:spcBef>
                <a:spcPts val="0"/>
              </a:spcBef>
              <a:buNone/>
              <a:defRPr sz="900" b="0" i="0">
                <a:solidFill>
                  <a:srgbClr val="000000"/>
                </a:solidFill>
                <a:latin typeface="Calibri"/>
                <a:ea typeface="Calibri"/>
                <a:cs typeface="Calibri"/>
                <a:sym typeface="Calibri"/>
              </a:defRPr>
            </a:lvl8pPr>
            <a:lvl9pPr marL="0" lvl="8" indent="0" algn="r">
              <a:spcBef>
                <a:spcPts val="0"/>
              </a:spcBef>
              <a:buNone/>
              <a:defRPr sz="900" b="0" i="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95" name="Google Shape;295;p32"/>
          <p:cNvSpPr txBox="1">
            <a:spLocks noGrp="1"/>
          </p:cNvSpPr>
          <p:nvPr>
            <p:ph type="body" idx="2"/>
          </p:nvPr>
        </p:nvSpPr>
        <p:spPr>
          <a:xfrm>
            <a:off x="1265993" y="321279"/>
            <a:ext cx="5027689" cy="1381690"/>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100000"/>
              </a:lnSpc>
              <a:spcBef>
                <a:spcPts val="2267"/>
              </a:spcBef>
              <a:spcAft>
                <a:spcPts val="0"/>
              </a:spcAft>
              <a:buClr>
                <a:schemeClr val="lt1"/>
              </a:buClr>
              <a:buSzPts val="1900"/>
              <a:buFont typeface="Arial"/>
              <a:buNone/>
              <a:defRPr sz="19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96" name="Google Shape;296;p32"/>
          <p:cNvSpPr txBox="1">
            <a:spLocks noGrp="1"/>
          </p:cNvSpPr>
          <p:nvPr>
            <p:ph type="body" idx="3"/>
          </p:nvPr>
        </p:nvSpPr>
        <p:spPr>
          <a:xfrm>
            <a:off x="1265993" y="1848547"/>
            <a:ext cx="5027687" cy="27686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chemeClr val="lt1"/>
              </a:buClr>
              <a:buSzPts val="1100"/>
              <a:buFont typeface="Arial"/>
              <a:buNone/>
              <a:defRPr sz="11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Welcome/Intro Slide">
  <p:cSld name="Welcome/Intro Slide">
    <p:spTree>
      <p:nvGrpSpPr>
        <p:cNvPr id="1" name="Shape 297"/>
        <p:cNvGrpSpPr/>
        <p:nvPr/>
      </p:nvGrpSpPr>
      <p:grpSpPr>
        <a:xfrm>
          <a:off x="0" y="0"/>
          <a:ext cx="0" cy="0"/>
          <a:chOff x="0" y="0"/>
          <a:chExt cx="0" cy="0"/>
        </a:xfrm>
      </p:grpSpPr>
      <p:sp>
        <p:nvSpPr>
          <p:cNvPr id="298" name="Google Shape;298;p33"/>
          <p:cNvSpPr/>
          <p:nvPr/>
        </p:nvSpPr>
        <p:spPr>
          <a:xfrm>
            <a:off x="23061" y="0"/>
            <a:ext cx="7536614" cy="4577849"/>
          </a:xfrm>
          <a:prstGeom prst="rect">
            <a:avLst/>
          </a:prstGeom>
          <a:solidFill>
            <a:srgbClr val="0842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83">
              <a:solidFill>
                <a:schemeClr val="lt1"/>
              </a:solidFill>
              <a:latin typeface="Calibri"/>
              <a:ea typeface="Calibri"/>
              <a:cs typeface="Calibri"/>
              <a:sym typeface="Calibri"/>
            </a:endParaRPr>
          </a:p>
        </p:txBody>
      </p:sp>
      <p:sp>
        <p:nvSpPr>
          <p:cNvPr id="299" name="Google Shape;299;p33"/>
          <p:cNvSpPr>
            <a:spLocks noGrp="1"/>
          </p:cNvSpPr>
          <p:nvPr>
            <p:ph type="pic" idx="2"/>
          </p:nvPr>
        </p:nvSpPr>
        <p:spPr>
          <a:xfrm>
            <a:off x="1273455" y="2729130"/>
            <a:ext cx="5035826" cy="5035826"/>
          </a:xfrm>
          <a:prstGeom prst="rect">
            <a:avLst/>
          </a:prstGeom>
          <a:noFill/>
          <a:ln>
            <a:noFill/>
          </a:ln>
        </p:spPr>
      </p:sp>
      <p:sp>
        <p:nvSpPr>
          <p:cNvPr id="300" name="Google Shape;300;p33"/>
          <p:cNvSpPr txBox="1">
            <a:spLocks noGrp="1"/>
          </p:cNvSpPr>
          <p:nvPr>
            <p:ph type="sldNum" idx="12"/>
          </p:nvPr>
        </p:nvSpPr>
        <p:spPr>
          <a:xfrm>
            <a:off x="7084886" y="10242651"/>
            <a:ext cx="357598" cy="266594"/>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100" b="0" i="0">
                <a:solidFill>
                  <a:srgbClr val="274C60"/>
                </a:solidFill>
                <a:latin typeface="Calibri"/>
                <a:ea typeface="Calibri"/>
                <a:cs typeface="Calibri"/>
                <a:sym typeface="Calibri"/>
              </a:defRPr>
            </a:lvl1pPr>
            <a:lvl2pPr marL="0" lvl="1" indent="0" algn="ctr">
              <a:spcBef>
                <a:spcPts val="0"/>
              </a:spcBef>
              <a:buNone/>
              <a:defRPr sz="1100" b="0" i="0">
                <a:solidFill>
                  <a:srgbClr val="274C60"/>
                </a:solidFill>
                <a:latin typeface="Calibri"/>
                <a:ea typeface="Calibri"/>
                <a:cs typeface="Calibri"/>
                <a:sym typeface="Calibri"/>
              </a:defRPr>
            </a:lvl2pPr>
            <a:lvl3pPr marL="0" lvl="2" indent="0" algn="ctr">
              <a:spcBef>
                <a:spcPts val="0"/>
              </a:spcBef>
              <a:buNone/>
              <a:defRPr sz="1100" b="0" i="0">
                <a:solidFill>
                  <a:srgbClr val="274C60"/>
                </a:solidFill>
                <a:latin typeface="Calibri"/>
                <a:ea typeface="Calibri"/>
                <a:cs typeface="Calibri"/>
                <a:sym typeface="Calibri"/>
              </a:defRPr>
            </a:lvl3pPr>
            <a:lvl4pPr marL="0" lvl="3" indent="0" algn="ctr">
              <a:spcBef>
                <a:spcPts val="0"/>
              </a:spcBef>
              <a:buNone/>
              <a:defRPr sz="1100" b="0" i="0">
                <a:solidFill>
                  <a:srgbClr val="274C60"/>
                </a:solidFill>
                <a:latin typeface="Calibri"/>
                <a:ea typeface="Calibri"/>
                <a:cs typeface="Calibri"/>
                <a:sym typeface="Calibri"/>
              </a:defRPr>
            </a:lvl4pPr>
            <a:lvl5pPr marL="0" lvl="4" indent="0" algn="ctr">
              <a:spcBef>
                <a:spcPts val="0"/>
              </a:spcBef>
              <a:buNone/>
              <a:defRPr sz="1100" b="0" i="0">
                <a:solidFill>
                  <a:srgbClr val="274C60"/>
                </a:solidFill>
                <a:latin typeface="Calibri"/>
                <a:ea typeface="Calibri"/>
                <a:cs typeface="Calibri"/>
                <a:sym typeface="Calibri"/>
              </a:defRPr>
            </a:lvl5pPr>
            <a:lvl6pPr marL="0" lvl="5" indent="0" algn="ctr">
              <a:spcBef>
                <a:spcPts val="0"/>
              </a:spcBef>
              <a:buNone/>
              <a:defRPr sz="1100" b="0" i="0">
                <a:solidFill>
                  <a:srgbClr val="274C60"/>
                </a:solidFill>
                <a:latin typeface="Calibri"/>
                <a:ea typeface="Calibri"/>
                <a:cs typeface="Calibri"/>
                <a:sym typeface="Calibri"/>
              </a:defRPr>
            </a:lvl6pPr>
            <a:lvl7pPr marL="0" lvl="6" indent="0" algn="ctr">
              <a:spcBef>
                <a:spcPts val="0"/>
              </a:spcBef>
              <a:buNone/>
              <a:defRPr sz="1100" b="0" i="0">
                <a:solidFill>
                  <a:srgbClr val="274C60"/>
                </a:solidFill>
                <a:latin typeface="Calibri"/>
                <a:ea typeface="Calibri"/>
                <a:cs typeface="Calibri"/>
                <a:sym typeface="Calibri"/>
              </a:defRPr>
            </a:lvl7pPr>
            <a:lvl8pPr marL="0" lvl="7" indent="0" algn="ctr">
              <a:spcBef>
                <a:spcPts val="0"/>
              </a:spcBef>
              <a:buNone/>
              <a:defRPr sz="1100" b="0" i="0">
                <a:solidFill>
                  <a:srgbClr val="274C60"/>
                </a:solidFill>
                <a:latin typeface="Calibri"/>
                <a:ea typeface="Calibri"/>
                <a:cs typeface="Calibri"/>
                <a:sym typeface="Calibri"/>
              </a:defRPr>
            </a:lvl8pPr>
            <a:lvl9pPr marL="0" lvl="8" indent="0" algn="ctr">
              <a:spcBef>
                <a:spcPts val="0"/>
              </a:spcBef>
              <a:buNone/>
              <a:defRPr sz="1100" b="0" i="0">
                <a:solidFill>
                  <a:srgbClr val="274C60"/>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301" name="Google Shape;301;p33"/>
          <p:cNvSpPr txBox="1">
            <a:spLocks noGrp="1"/>
          </p:cNvSpPr>
          <p:nvPr>
            <p:ph type="body" idx="1"/>
          </p:nvPr>
        </p:nvSpPr>
        <p:spPr>
          <a:xfrm>
            <a:off x="752315" y="8198603"/>
            <a:ext cx="6143488" cy="161182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84260"/>
              </a:buClr>
              <a:buSzPts val="1100"/>
              <a:buFont typeface="Arial"/>
              <a:buNone/>
              <a:defRPr sz="1100" b="0"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02" name="Google Shape;302;p33"/>
          <p:cNvSpPr txBox="1">
            <a:spLocks noGrp="1"/>
          </p:cNvSpPr>
          <p:nvPr>
            <p:ph type="body" idx="3"/>
          </p:nvPr>
        </p:nvSpPr>
        <p:spPr>
          <a:xfrm>
            <a:off x="631589" y="550208"/>
            <a:ext cx="6319558" cy="66235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2267"/>
              </a:spcBef>
              <a:spcAft>
                <a:spcPts val="0"/>
              </a:spcAft>
              <a:buClr>
                <a:schemeClr val="lt1"/>
              </a:buClr>
              <a:buSzPts val="2200"/>
              <a:buFont typeface="Arial"/>
              <a:buNone/>
              <a:defRPr sz="22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03" name="Google Shape;303;p33"/>
          <p:cNvSpPr txBox="1">
            <a:spLocks noGrp="1"/>
          </p:cNvSpPr>
          <p:nvPr>
            <p:ph type="body" idx="4"/>
          </p:nvPr>
        </p:nvSpPr>
        <p:spPr>
          <a:xfrm>
            <a:off x="631589" y="1212566"/>
            <a:ext cx="6319558" cy="123444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2267"/>
              </a:spcBef>
              <a:spcAft>
                <a:spcPts val="0"/>
              </a:spcAft>
              <a:buClr>
                <a:schemeClr val="lt1"/>
              </a:buClr>
              <a:buSzPts val="1600"/>
              <a:buFont typeface="Arial"/>
              <a:buNone/>
              <a:defRPr sz="1600" b="0" i="1"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Tree>
  </p:cSld>
  <p:clrMapOvr>
    <a:masterClrMapping/>
  </p:clrMapOvr>
  <p:extLst>
    <p:ext uri="{DCECCB84-F9BA-43D5-87BE-67443E8EF086}">
      <p15:sldGuideLst xmlns:p15="http://schemas.microsoft.com/office/powerpoint/2012/main">
        <p15:guide id="1" pos="294">
          <p15:clr>
            <a:srgbClr val="FBAE40"/>
          </p15:clr>
        </p15:guide>
        <p15:guide id="2" pos="444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304"/>
        <p:cNvGrpSpPr/>
        <p:nvPr/>
      </p:nvGrpSpPr>
      <p:grpSpPr>
        <a:xfrm>
          <a:off x="0" y="0"/>
          <a:ext cx="0" cy="0"/>
          <a:chOff x="0" y="0"/>
          <a:chExt cx="0" cy="0"/>
        </a:xfrm>
      </p:grpSpPr>
      <p:sp>
        <p:nvSpPr>
          <p:cNvPr id="305" name="Google Shape;305;p34"/>
          <p:cNvSpPr/>
          <p:nvPr/>
        </p:nvSpPr>
        <p:spPr>
          <a:xfrm>
            <a:off x="-30805" y="2886754"/>
            <a:ext cx="7590480" cy="6773792"/>
          </a:xfrm>
          <a:custGeom>
            <a:avLst/>
            <a:gdLst/>
            <a:ahLst/>
            <a:cxnLst/>
            <a:rect l="l" t="t" r="r" b="b"/>
            <a:pathLst>
              <a:path w="2161701" h="1877400" extrusionOk="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06" name="Google Shape;306;p34"/>
          <p:cNvSpPr/>
          <p:nvPr/>
        </p:nvSpPr>
        <p:spPr>
          <a:xfrm rot="10800000" flipH="1">
            <a:off x="3751108" y="3293886"/>
            <a:ext cx="3137173" cy="282970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307" name="Google Shape;307;p34"/>
          <p:cNvSpPr txBox="1">
            <a:spLocks noGrp="1"/>
          </p:cNvSpPr>
          <p:nvPr>
            <p:ph type="body" idx="1"/>
          </p:nvPr>
        </p:nvSpPr>
        <p:spPr>
          <a:xfrm>
            <a:off x="555001" y="751293"/>
            <a:ext cx="2696198" cy="192436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rgbClr val="084260"/>
              </a:buClr>
              <a:buSzPts val="2200"/>
              <a:buFont typeface="Arial"/>
              <a:buNone/>
              <a:defRPr sz="2200" b="1"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08" name="Google Shape;308;p34"/>
          <p:cNvSpPr txBox="1">
            <a:spLocks noGrp="1"/>
          </p:cNvSpPr>
          <p:nvPr>
            <p:ph type="body" idx="2"/>
          </p:nvPr>
        </p:nvSpPr>
        <p:spPr>
          <a:xfrm>
            <a:off x="3441426" y="751293"/>
            <a:ext cx="3563248" cy="199230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rgbClr val="084260"/>
              </a:buClr>
              <a:buSzPts val="1600"/>
              <a:buFont typeface="Arial"/>
              <a:buNone/>
              <a:defRPr sz="1600" b="0" i="1"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09" name="Google Shape;309;p34"/>
          <p:cNvSpPr txBox="1">
            <a:spLocks noGrp="1"/>
          </p:cNvSpPr>
          <p:nvPr>
            <p:ph type="body" idx="3"/>
          </p:nvPr>
        </p:nvSpPr>
        <p:spPr>
          <a:xfrm>
            <a:off x="3986924" y="4751350"/>
            <a:ext cx="2650609" cy="112133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084260"/>
              </a:buClr>
              <a:buSzPts val="1100"/>
              <a:buFont typeface="Arial"/>
              <a:buNone/>
              <a:defRPr sz="1100" b="0"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10" name="Google Shape;310;p34"/>
          <p:cNvSpPr>
            <a:spLocks noGrp="1"/>
          </p:cNvSpPr>
          <p:nvPr>
            <p:ph type="pic" idx="4"/>
          </p:nvPr>
        </p:nvSpPr>
        <p:spPr>
          <a:xfrm flipH="1">
            <a:off x="515711" y="3293886"/>
            <a:ext cx="3233336" cy="2829706"/>
          </a:xfrm>
          <a:prstGeom prst="rect">
            <a:avLst/>
          </a:prstGeom>
          <a:solidFill>
            <a:srgbClr val="D8D8D8"/>
          </a:solidFill>
          <a:ln>
            <a:noFill/>
          </a:ln>
        </p:spPr>
      </p:sp>
      <p:sp>
        <p:nvSpPr>
          <p:cNvPr id="311" name="Google Shape;311;p34"/>
          <p:cNvSpPr txBox="1">
            <a:spLocks noGrp="1"/>
          </p:cNvSpPr>
          <p:nvPr>
            <p:ph type="body" idx="5"/>
          </p:nvPr>
        </p:nvSpPr>
        <p:spPr>
          <a:xfrm>
            <a:off x="3986924" y="3609613"/>
            <a:ext cx="2665541" cy="86271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rgbClr val="E63275"/>
              </a:buClr>
              <a:buSzPts val="2200"/>
              <a:buFont typeface="Arial"/>
              <a:buNone/>
              <a:defRPr sz="2200" b="1" i="0" u="none" strike="noStrike" cap="none">
                <a:solidFill>
                  <a:srgbClr val="E63275"/>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12" name="Google Shape;312;p34"/>
          <p:cNvSpPr/>
          <p:nvPr/>
        </p:nvSpPr>
        <p:spPr>
          <a:xfrm rot="10800000" flipH="1">
            <a:off x="555001" y="6458432"/>
            <a:ext cx="3137173" cy="282970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313" name="Google Shape;313;p34"/>
          <p:cNvSpPr txBox="1">
            <a:spLocks noGrp="1"/>
          </p:cNvSpPr>
          <p:nvPr>
            <p:ph type="body" idx="6"/>
          </p:nvPr>
        </p:nvSpPr>
        <p:spPr>
          <a:xfrm>
            <a:off x="790817" y="7915896"/>
            <a:ext cx="2650609" cy="112133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084260"/>
              </a:buClr>
              <a:buSzPts val="1100"/>
              <a:buFont typeface="Arial"/>
              <a:buNone/>
              <a:defRPr sz="1100" b="0"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14" name="Google Shape;314;p34"/>
          <p:cNvSpPr txBox="1">
            <a:spLocks noGrp="1"/>
          </p:cNvSpPr>
          <p:nvPr>
            <p:ph type="body" idx="7"/>
          </p:nvPr>
        </p:nvSpPr>
        <p:spPr>
          <a:xfrm>
            <a:off x="790817" y="6774159"/>
            <a:ext cx="2665541" cy="86271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rgbClr val="E63275"/>
              </a:buClr>
              <a:buSzPts val="2200"/>
              <a:buFont typeface="Arial"/>
              <a:buNone/>
              <a:defRPr sz="2200" b="1" i="0" u="none" strike="noStrike" cap="none">
                <a:solidFill>
                  <a:srgbClr val="E63275"/>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15" name="Google Shape;315;p34"/>
          <p:cNvSpPr>
            <a:spLocks noGrp="1"/>
          </p:cNvSpPr>
          <p:nvPr>
            <p:ph type="pic" idx="8"/>
          </p:nvPr>
        </p:nvSpPr>
        <p:spPr>
          <a:xfrm flipH="1">
            <a:off x="3692174" y="6458433"/>
            <a:ext cx="3233336" cy="2829706"/>
          </a:xfrm>
          <a:prstGeom prst="rect">
            <a:avLst/>
          </a:prstGeom>
          <a:solidFill>
            <a:srgbClr val="D8D8D8"/>
          </a:solidFill>
          <a:ln>
            <a:noFill/>
          </a:ln>
        </p:spPr>
      </p:sp>
      <p:sp>
        <p:nvSpPr>
          <p:cNvPr id="316" name="Google Shape;316;p34"/>
          <p:cNvSpPr txBox="1">
            <a:spLocks noGrp="1"/>
          </p:cNvSpPr>
          <p:nvPr>
            <p:ph type="sldNum" idx="12"/>
          </p:nvPr>
        </p:nvSpPr>
        <p:spPr>
          <a:xfrm>
            <a:off x="6200636" y="10046928"/>
            <a:ext cx="1047264" cy="46582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a:solidFill>
                  <a:srgbClr val="000000"/>
                </a:solidFill>
                <a:latin typeface="Calibri"/>
                <a:ea typeface="Calibri"/>
                <a:cs typeface="Calibri"/>
                <a:sym typeface="Calibri"/>
              </a:defRPr>
            </a:lvl1pPr>
            <a:lvl2pPr marL="0" lvl="1" indent="0" algn="r">
              <a:spcBef>
                <a:spcPts val="0"/>
              </a:spcBef>
              <a:buNone/>
              <a:defRPr sz="900" b="0" i="0">
                <a:solidFill>
                  <a:srgbClr val="000000"/>
                </a:solidFill>
                <a:latin typeface="Calibri"/>
                <a:ea typeface="Calibri"/>
                <a:cs typeface="Calibri"/>
                <a:sym typeface="Calibri"/>
              </a:defRPr>
            </a:lvl2pPr>
            <a:lvl3pPr marL="0" lvl="2" indent="0" algn="r">
              <a:spcBef>
                <a:spcPts val="0"/>
              </a:spcBef>
              <a:buNone/>
              <a:defRPr sz="900" b="0" i="0">
                <a:solidFill>
                  <a:srgbClr val="000000"/>
                </a:solidFill>
                <a:latin typeface="Calibri"/>
                <a:ea typeface="Calibri"/>
                <a:cs typeface="Calibri"/>
                <a:sym typeface="Calibri"/>
              </a:defRPr>
            </a:lvl3pPr>
            <a:lvl4pPr marL="0" lvl="3" indent="0" algn="r">
              <a:spcBef>
                <a:spcPts val="0"/>
              </a:spcBef>
              <a:buNone/>
              <a:defRPr sz="900" b="0" i="0">
                <a:solidFill>
                  <a:srgbClr val="000000"/>
                </a:solidFill>
                <a:latin typeface="Calibri"/>
                <a:ea typeface="Calibri"/>
                <a:cs typeface="Calibri"/>
                <a:sym typeface="Calibri"/>
              </a:defRPr>
            </a:lvl4pPr>
            <a:lvl5pPr marL="0" lvl="4" indent="0" algn="r">
              <a:spcBef>
                <a:spcPts val="0"/>
              </a:spcBef>
              <a:buNone/>
              <a:defRPr sz="900" b="0" i="0">
                <a:solidFill>
                  <a:srgbClr val="000000"/>
                </a:solidFill>
                <a:latin typeface="Calibri"/>
                <a:ea typeface="Calibri"/>
                <a:cs typeface="Calibri"/>
                <a:sym typeface="Calibri"/>
              </a:defRPr>
            </a:lvl5pPr>
            <a:lvl6pPr marL="0" lvl="5" indent="0" algn="r">
              <a:spcBef>
                <a:spcPts val="0"/>
              </a:spcBef>
              <a:buNone/>
              <a:defRPr sz="900" b="0" i="0">
                <a:solidFill>
                  <a:srgbClr val="000000"/>
                </a:solidFill>
                <a:latin typeface="Calibri"/>
                <a:ea typeface="Calibri"/>
                <a:cs typeface="Calibri"/>
                <a:sym typeface="Calibri"/>
              </a:defRPr>
            </a:lvl6pPr>
            <a:lvl7pPr marL="0" lvl="6" indent="0" algn="r">
              <a:spcBef>
                <a:spcPts val="0"/>
              </a:spcBef>
              <a:buNone/>
              <a:defRPr sz="900" b="0" i="0">
                <a:solidFill>
                  <a:srgbClr val="000000"/>
                </a:solidFill>
                <a:latin typeface="Calibri"/>
                <a:ea typeface="Calibri"/>
                <a:cs typeface="Calibri"/>
                <a:sym typeface="Calibri"/>
              </a:defRPr>
            </a:lvl7pPr>
            <a:lvl8pPr marL="0" lvl="7" indent="0" algn="r">
              <a:spcBef>
                <a:spcPts val="0"/>
              </a:spcBef>
              <a:buNone/>
              <a:defRPr sz="900" b="0" i="0">
                <a:solidFill>
                  <a:srgbClr val="000000"/>
                </a:solidFill>
                <a:latin typeface="Calibri"/>
                <a:ea typeface="Calibri"/>
                <a:cs typeface="Calibri"/>
                <a:sym typeface="Calibri"/>
              </a:defRPr>
            </a:lvl8pPr>
            <a:lvl9pPr marL="0" lvl="8" indent="0" algn="r">
              <a:spcBef>
                <a:spcPts val="0"/>
              </a:spcBef>
              <a:buNone/>
              <a:defRPr sz="900" b="0" i="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17" name="Google Shape;317;p34"/>
          <p:cNvSpPr/>
          <p:nvPr/>
        </p:nvSpPr>
        <p:spPr>
          <a:xfrm flipH="1">
            <a:off x="4935530" y="4550270"/>
            <a:ext cx="2635910" cy="34557"/>
          </a:xfrm>
          <a:custGeom>
            <a:avLst/>
            <a:gdLst/>
            <a:ahLst/>
            <a:cxnLst/>
            <a:rect l="l" t="t" r="r" b="b"/>
            <a:pathLst>
              <a:path w="2635910" h="34557" extrusionOk="0">
                <a:moveTo>
                  <a:pt x="2635910" y="0"/>
                </a:moveTo>
                <a:lnTo>
                  <a:pt x="0" y="0"/>
                </a:lnTo>
                <a:lnTo>
                  <a:pt x="0" y="34557"/>
                </a:lnTo>
                <a:lnTo>
                  <a:pt x="2635910" y="34557"/>
                </a:lnTo>
                <a:lnTo>
                  <a:pt x="2635910" y="0"/>
                </a:ln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18" name="Google Shape;318;p34"/>
          <p:cNvSpPr/>
          <p:nvPr/>
        </p:nvSpPr>
        <p:spPr>
          <a:xfrm flipH="1">
            <a:off x="0" y="7724548"/>
            <a:ext cx="2635910" cy="34557"/>
          </a:xfrm>
          <a:custGeom>
            <a:avLst/>
            <a:gdLst/>
            <a:ahLst/>
            <a:cxnLst/>
            <a:rect l="l" t="t" r="r" b="b"/>
            <a:pathLst>
              <a:path w="2635910" h="34557" extrusionOk="0">
                <a:moveTo>
                  <a:pt x="2635910" y="0"/>
                </a:moveTo>
                <a:lnTo>
                  <a:pt x="0" y="0"/>
                </a:lnTo>
                <a:lnTo>
                  <a:pt x="0" y="34557"/>
                </a:lnTo>
                <a:lnTo>
                  <a:pt x="2635910" y="34557"/>
                </a:lnTo>
                <a:lnTo>
                  <a:pt x="2635910" y="0"/>
                </a:ln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hoto/text slide 1">
  <p:cSld name="Photo/text slide 1">
    <p:spTree>
      <p:nvGrpSpPr>
        <p:cNvPr id="1" name="Shape 319"/>
        <p:cNvGrpSpPr/>
        <p:nvPr/>
      </p:nvGrpSpPr>
      <p:grpSpPr>
        <a:xfrm>
          <a:off x="0" y="0"/>
          <a:ext cx="0" cy="0"/>
          <a:chOff x="0" y="0"/>
          <a:chExt cx="0" cy="0"/>
        </a:xfrm>
      </p:grpSpPr>
      <p:sp>
        <p:nvSpPr>
          <p:cNvPr id="320" name="Google Shape;320;p35"/>
          <p:cNvSpPr/>
          <p:nvPr/>
        </p:nvSpPr>
        <p:spPr>
          <a:xfrm>
            <a:off x="420974" y="268941"/>
            <a:ext cx="3284648" cy="9889385"/>
          </a:xfrm>
          <a:custGeom>
            <a:avLst/>
            <a:gdLst/>
            <a:ahLst/>
            <a:cxnLst/>
            <a:rect l="l" t="t" r="r" b="b"/>
            <a:pathLst>
              <a:path w="1159533" h="3031200" extrusionOk="0">
                <a:moveTo>
                  <a:pt x="1159533" y="3031200"/>
                </a:moveTo>
                <a:lnTo>
                  <a:pt x="301407" y="3031200"/>
                </a:lnTo>
                <a:cubicBezTo>
                  <a:pt x="135039" y="3031200"/>
                  <a:pt x="0" y="2896200"/>
                  <a:pt x="0" y="2729880"/>
                </a:cubicBezTo>
                <a:lnTo>
                  <a:pt x="0" y="0"/>
                </a:lnTo>
                <a:lnTo>
                  <a:pt x="954274" y="0"/>
                </a:lnTo>
                <a:cubicBezTo>
                  <a:pt x="1067707" y="0"/>
                  <a:pt x="1159533" y="91800"/>
                  <a:pt x="1159533" y="205200"/>
                </a:cubicBezTo>
                <a:lnTo>
                  <a:pt x="1159533" y="303120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21" name="Google Shape;321;p35"/>
          <p:cNvSpPr txBox="1">
            <a:spLocks noGrp="1"/>
          </p:cNvSpPr>
          <p:nvPr>
            <p:ph type="body" idx="1"/>
          </p:nvPr>
        </p:nvSpPr>
        <p:spPr>
          <a:xfrm>
            <a:off x="683565" y="1027561"/>
            <a:ext cx="2864232" cy="87966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chemeClr val="lt1"/>
              </a:buClr>
              <a:buSzPts val="2200"/>
              <a:buFont typeface="Arial"/>
              <a:buNone/>
              <a:defRPr sz="22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22" name="Google Shape;322;p35"/>
          <p:cNvSpPr txBox="1">
            <a:spLocks noGrp="1"/>
          </p:cNvSpPr>
          <p:nvPr>
            <p:ph type="body" idx="2"/>
          </p:nvPr>
        </p:nvSpPr>
        <p:spPr>
          <a:xfrm>
            <a:off x="683565" y="2424204"/>
            <a:ext cx="2693750" cy="73399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1100"/>
              <a:buFont typeface="Arial"/>
              <a:buNone/>
              <a:defRPr sz="11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23" name="Google Shape;323;p35"/>
          <p:cNvSpPr>
            <a:spLocks noGrp="1"/>
          </p:cNvSpPr>
          <p:nvPr>
            <p:ph type="pic" idx="3"/>
          </p:nvPr>
        </p:nvSpPr>
        <p:spPr>
          <a:xfrm>
            <a:off x="3705622" y="1178454"/>
            <a:ext cx="3854053" cy="8334904"/>
          </a:xfrm>
          <a:prstGeom prst="rect">
            <a:avLst/>
          </a:prstGeom>
          <a:solidFill>
            <a:srgbClr val="D8D8D8"/>
          </a:solidFill>
          <a:ln>
            <a:noFill/>
          </a:ln>
        </p:spPr>
      </p:sp>
      <p:sp>
        <p:nvSpPr>
          <p:cNvPr id="324" name="Google Shape;324;p35"/>
          <p:cNvSpPr/>
          <p:nvPr/>
        </p:nvSpPr>
        <p:spPr>
          <a:xfrm rot="10800000">
            <a:off x="1677895" y="2120415"/>
            <a:ext cx="5914090" cy="53791"/>
          </a:xfrm>
          <a:custGeom>
            <a:avLst/>
            <a:gdLst/>
            <a:ahLst/>
            <a:cxnLst/>
            <a:rect l="l" t="t" r="r" b="b"/>
            <a:pathLst>
              <a:path w="5914090" h="53791" extrusionOk="0">
                <a:moveTo>
                  <a:pt x="5914090" y="53791"/>
                </a:moveTo>
                <a:lnTo>
                  <a:pt x="0" y="53791"/>
                </a:lnTo>
                <a:lnTo>
                  <a:pt x="0" y="0"/>
                </a:lnTo>
                <a:lnTo>
                  <a:pt x="5914090" y="0"/>
                </a:ln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25" name="Google Shape;325;p35"/>
          <p:cNvSpPr txBox="1">
            <a:spLocks noGrp="1"/>
          </p:cNvSpPr>
          <p:nvPr>
            <p:ph type="sldNum" idx="12"/>
          </p:nvPr>
        </p:nvSpPr>
        <p:spPr>
          <a:xfrm>
            <a:off x="6200636" y="10046928"/>
            <a:ext cx="1047264" cy="46582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a:solidFill>
                  <a:srgbClr val="000000"/>
                </a:solidFill>
                <a:latin typeface="Calibri"/>
                <a:ea typeface="Calibri"/>
                <a:cs typeface="Calibri"/>
                <a:sym typeface="Calibri"/>
              </a:defRPr>
            </a:lvl1pPr>
            <a:lvl2pPr marL="0" lvl="1" indent="0" algn="r">
              <a:spcBef>
                <a:spcPts val="0"/>
              </a:spcBef>
              <a:buNone/>
              <a:defRPr sz="900" b="0" i="0">
                <a:solidFill>
                  <a:srgbClr val="000000"/>
                </a:solidFill>
                <a:latin typeface="Calibri"/>
                <a:ea typeface="Calibri"/>
                <a:cs typeface="Calibri"/>
                <a:sym typeface="Calibri"/>
              </a:defRPr>
            </a:lvl2pPr>
            <a:lvl3pPr marL="0" lvl="2" indent="0" algn="r">
              <a:spcBef>
                <a:spcPts val="0"/>
              </a:spcBef>
              <a:buNone/>
              <a:defRPr sz="900" b="0" i="0">
                <a:solidFill>
                  <a:srgbClr val="000000"/>
                </a:solidFill>
                <a:latin typeface="Calibri"/>
                <a:ea typeface="Calibri"/>
                <a:cs typeface="Calibri"/>
                <a:sym typeface="Calibri"/>
              </a:defRPr>
            </a:lvl3pPr>
            <a:lvl4pPr marL="0" lvl="3" indent="0" algn="r">
              <a:spcBef>
                <a:spcPts val="0"/>
              </a:spcBef>
              <a:buNone/>
              <a:defRPr sz="900" b="0" i="0">
                <a:solidFill>
                  <a:srgbClr val="000000"/>
                </a:solidFill>
                <a:latin typeface="Calibri"/>
                <a:ea typeface="Calibri"/>
                <a:cs typeface="Calibri"/>
                <a:sym typeface="Calibri"/>
              </a:defRPr>
            </a:lvl4pPr>
            <a:lvl5pPr marL="0" lvl="4" indent="0" algn="r">
              <a:spcBef>
                <a:spcPts val="0"/>
              </a:spcBef>
              <a:buNone/>
              <a:defRPr sz="900" b="0" i="0">
                <a:solidFill>
                  <a:srgbClr val="000000"/>
                </a:solidFill>
                <a:latin typeface="Calibri"/>
                <a:ea typeface="Calibri"/>
                <a:cs typeface="Calibri"/>
                <a:sym typeface="Calibri"/>
              </a:defRPr>
            </a:lvl5pPr>
            <a:lvl6pPr marL="0" lvl="5" indent="0" algn="r">
              <a:spcBef>
                <a:spcPts val="0"/>
              </a:spcBef>
              <a:buNone/>
              <a:defRPr sz="900" b="0" i="0">
                <a:solidFill>
                  <a:srgbClr val="000000"/>
                </a:solidFill>
                <a:latin typeface="Calibri"/>
                <a:ea typeface="Calibri"/>
                <a:cs typeface="Calibri"/>
                <a:sym typeface="Calibri"/>
              </a:defRPr>
            </a:lvl6pPr>
            <a:lvl7pPr marL="0" lvl="6" indent="0" algn="r">
              <a:spcBef>
                <a:spcPts val="0"/>
              </a:spcBef>
              <a:buNone/>
              <a:defRPr sz="900" b="0" i="0">
                <a:solidFill>
                  <a:srgbClr val="000000"/>
                </a:solidFill>
                <a:latin typeface="Calibri"/>
                <a:ea typeface="Calibri"/>
                <a:cs typeface="Calibri"/>
                <a:sym typeface="Calibri"/>
              </a:defRPr>
            </a:lvl7pPr>
            <a:lvl8pPr marL="0" lvl="7" indent="0" algn="r">
              <a:spcBef>
                <a:spcPts val="0"/>
              </a:spcBef>
              <a:buNone/>
              <a:defRPr sz="900" b="0" i="0">
                <a:solidFill>
                  <a:srgbClr val="000000"/>
                </a:solidFill>
                <a:latin typeface="Calibri"/>
                <a:ea typeface="Calibri"/>
                <a:cs typeface="Calibri"/>
                <a:sym typeface="Calibri"/>
              </a:defRPr>
            </a:lvl8pPr>
            <a:lvl9pPr marL="0" lvl="8" indent="0" algn="r">
              <a:spcBef>
                <a:spcPts val="0"/>
              </a:spcBef>
              <a:buNone/>
              <a:defRPr sz="900" b="0" i="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Feature slide">
  <p:cSld name="Feature slide">
    <p:spTree>
      <p:nvGrpSpPr>
        <p:cNvPr id="1" name="Shape 326"/>
        <p:cNvGrpSpPr/>
        <p:nvPr/>
      </p:nvGrpSpPr>
      <p:grpSpPr>
        <a:xfrm>
          <a:off x="0" y="0"/>
          <a:ext cx="0" cy="0"/>
          <a:chOff x="0" y="0"/>
          <a:chExt cx="0" cy="0"/>
        </a:xfrm>
      </p:grpSpPr>
      <p:sp>
        <p:nvSpPr>
          <p:cNvPr id="327" name="Google Shape;327;p36"/>
          <p:cNvSpPr/>
          <p:nvPr/>
        </p:nvSpPr>
        <p:spPr>
          <a:xfrm>
            <a:off x="1033053" y="476896"/>
            <a:ext cx="3430886" cy="9020430"/>
          </a:xfrm>
          <a:custGeom>
            <a:avLst/>
            <a:gdLst/>
            <a:ahLst/>
            <a:cxnLst/>
            <a:rect l="l" t="t" r="r" b="b"/>
            <a:pathLst>
              <a:path w="908901" h="2711879" extrusionOk="0">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28" name="Google Shape;328;p36"/>
          <p:cNvSpPr txBox="1">
            <a:spLocks noGrp="1"/>
          </p:cNvSpPr>
          <p:nvPr>
            <p:ph type="body" idx="1"/>
          </p:nvPr>
        </p:nvSpPr>
        <p:spPr>
          <a:xfrm>
            <a:off x="4761939" y="1198645"/>
            <a:ext cx="2182529" cy="339415"/>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100000"/>
              </a:lnSpc>
              <a:spcBef>
                <a:spcPts val="2267"/>
              </a:spcBef>
              <a:spcAft>
                <a:spcPts val="0"/>
              </a:spcAft>
              <a:buClr>
                <a:srgbClr val="E63275"/>
              </a:buClr>
              <a:buSzPts val="2000"/>
              <a:buFont typeface="Arial"/>
              <a:buNone/>
              <a:defRPr sz="2000" b="1" i="0" u="none" strike="noStrike" cap="none">
                <a:solidFill>
                  <a:srgbClr val="E63275"/>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29" name="Google Shape;329;p36"/>
          <p:cNvSpPr txBox="1">
            <a:spLocks noGrp="1"/>
          </p:cNvSpPr>
          <p:nvPr>
            <p:ph type="body" idx="2"/>
          </p:nvPr>
        </p:nvSpPr>
        <p:spPr>
          <a:xfrm>
            <a:off x="4762166" y="1697358"/>
            <a:ext cx="2179389" cy="1323734"/>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2267"/>
              </a:spcBef>
              <a:spcAft>
                <a:spcPts val="0"/>
              </a:spcAft>
              <a:buClr>
                <a:srgbClr val="084260"/>
              </a:buClr>
              <a:buSzPts val="1200"/>
              <a:buFont typeface="Arial"/>
              <a:buNone/>
              <a:defRPr sz="1200" b="0" i="0" u="none" strike="noStrike" cap="none">
                <a:solidFill>
                  <a:srgbClr val="084260"/>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30" name="Google Shape;330;p36"/>
          <p:cNvSpPr txBox="1">
            <a:spLocks noGrp="1"/>
          </p:cNvSpPr>
          <p:nvPr>
            <p:ph type="body" idx="3"/>
          </p:nvPr>
        </p:nvSpPr>
        <p:spPr>
          <a:xfrm>
            <a:off x="3415441" y="1376711"/>
            <a:ext cx="1043148"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2267"/>
              </a:spcBef>
              <a:spcAft>
                <a:spcPts val="0"/>
              </a:spcAft>
              <a:buClr>
                <a:schemeClr val="lt1"/>
              </a:buClr>
              <a:buSzPts val="6500"/>
              <a:buFont typeface="Arial"/>
              <a:buNone/>
              <a:defRPr sz="65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31" name="Google Shape;331;p36"/>
          <p:cNvSpPr>
            <a:spLocks noGrp="1"/>
          </p:cNvSpPr>
          <p:nvPr>
            <p:ph type="pic" idx="4"/>
          </p:nvPr>
        </p:nvSpPr>
        <p:spPr>
          <a:xfrm>
            <a:off x="7559" y="188180"/>
            <a:ext cx="3354094" cy="9597862"/>
          </a:xfrm>
          <a:prstGeom prst="rect">
            <a:avLst/>
          </a:prstGeom>
          <a:solidFill>
            <a:srgbClr val="D8D8D8"/>
          </a:solidFill>
          <a:ln>
            <a:noFill/>
          </a:ln>
        </p:spPr>
      </p:sp>
      <p:grpSp>
        <p:nvGrpSpPr>
          <p:cNvPr id="332" name="Google Shape;332;p36"/>
          <p:cNvGrpSpPr/>
          <p:nvPr/>
        </p:nvGrpSpPr>
        <p:grpSpPr>
          <a:xfrm>
            <a:off x="4061909" y="872067"/>
            <a:ext cx="3006907" cy="2343148"/>
            <a:chOff x="4061909" y="1565906"/>
            <a:chExt cx="3006907" cy="2634619"/>
          </a:xfrm>
        </p:grpSpPr>
        <p:cxnSp>
          <p:nvCxnSpPr>
            <p:cNvPr id="333" name="Google Shape;333;p36"/>
            <p:cNvCxnSpPr/>
            <p:nvPr/>
          </p:nvCxnSpPr>
          <p:spPr>
            <a:xfrm>
              <a:off x="7066852" y="1577903"/>
              <a:ext cx="1964" cy="2617423"/>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34" name="Google Shape;334;p36"/>
            <p:cNvCxnSpPr/>
            <p:nvPr/>
          </p:nvCxnSpPr>
          <p:spPr>
            <a:xfrm>
              <a:off x="4061909" y="4195325"/>
              <a:ext cx="3004943" cy="0"/>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35" name="Google Shape;335;p36"/>
            <p:cNvCxnSpPr/>
            <p:nvPr/>
          </p:nvCxnSpPr>
          <p:spPr>
            <a:xfrm>
              <a:off x="4061909" y="1577903"/>
              <a:ext cx="3004943" cy="0"/>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36" name="Google Shape;336;p36"/>
            <p:cNvCxnSpPr/>
            <p:nvPr/>
          </p:nvCxnSpPr>
          <p:spPr>
            <a:xfrm>
              <a:off x="4061909" y="1565906"/>
              <a:ext cx="0" cy="661856"/>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37" name="Google Shape;337;p36"/>
            <p:cNvCxnSpPr/>
            <p:nvPr/>
          </p:nvCxnSpPr>
          <p:spPr>
            <a:xfrm>
              <a:off x="4061909" y="3538669"/>
              <a:ext cx="0" cy="661856"/>
            </a:xfrm>
            <a:prstGeom prst="straightConnector1">
              <a:avLst/>
            </a:prstGeom>
            <a:solidFill>
              <a:srgbClr val="262626"/>
            </a:solidFill>
            <a:ln w="28575" cap="flat" cmpd="sng">
              <a:solidFill>
                <a:srgbClr val="10B1A2"/>
              </a:solidFill>
              <a:prstDash val="solid"/>
              <a:miter lim="800000"/>
              <a:headEnd type="none" w="sm" len="sm"/>
              <a:tailEnd type="none" w="sm" len="sm"/>
            </a:ln>
          </p:spPr>
        </p:cxnSp>
      </p:grpSp>
      <p:sp>
        <p:nvSpPr>
          <p:cNvPr id="338" name="Google Shape;338;p36"/>
          <p:cNvSpPr txBox="1">
            <a:spLocks noGrp="1"/>
          </p:cNvSpPr>
          <p:nvPr>
            <p:ph type="body" idx="5"/>
          </p:nvPr>
        </p:nvSpPr>
        <p:spPr>
          <a:xfrm>
            <a:off x="4752619" y="3921902"/>
            <a:ext cx="2182529" cy="339415"/>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100000"/>
              </a:lnSpc>
              <a:spcBef>
                <a:spcPts val="2267"/>
              </a:spcBef>
              <a:spcAft>
                <a:spcPts val="0"/>
              </a:spcAft>
              <a:buClr>
                <a:srgbClr val="E63275"/>
              </a:buClr>
              <a:buSzPts val="2000"/>
              <a:buFont typeface="Arial"/>
              <a:buNone/>
              <a:defRPr sz="2000" b="1" i="0" u="none" strike="noStrike" cap="none">
                <a:solidFill>
                  <a:srgbClr val="E63275"/>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39" name="Google Shape;339;p36"/>
          <p:cNvSpPr txBox="1">
            <a:spLocks noGrp="1"/>
          </p:cNvSpPr>
          <p:nvPr>
            <p:ph type="body" idx="6"/>
          </p:nvPr>
        </p:nvSpPr>
        <p:spPr>
          <a:xfrm>
            <a:off x="4752846" y="4420615"/>
            <a:ext cx="2179389" cy="1385087"/>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2267"/>
              </a:spcBef>
              <a:spcAft>
                <a:spcPts val="0"/>
              </a:spcAft>
              <a:buClr>
                <a:srgbClr val="084260"/>
              </a:buClr>
              <a:buSzPts val="1200"/>
              <a:buFont typeface="Arial"/>
              <a:buNone/>
              <a:defRPr sz="1200" b="0" i="0" u="none" strike="noStrike" cap="none">
                <a:solidFill>
                  <a:srgbClr val="084260"/>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40" name="Google Shape;340;p36"/>
          <p:cNvSpPr txBox="1">
            <a:spLocks noGrp="1"/>
          </p:cNvSpPr>
          <p:nvPr>
            <p:ph type="body" idx="7"/>
          </p:nvPr>
        </p:nvSpPr>
        <p:spPr>
          <a:xfrm>
            <a:off x="3424050" y="4117898"/>
            <a:ext cx="1043148"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2267"/>
              </a:spcBef>
              <a:spcAft>
                <a:spcPts val="0"/>
              </a:spcAft>
              <a:buClr>
                <a:schemeClr val="lt1"/>
              </a:buClr>
              <a:buSzPts val="6500"/>
              <a:buFont typeface="Arial"/>
              <a:buNone/>
              <a:defRPr sz="65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grpSp>
        <p:nvGrpSpPr>
          <p:cNvPr id="341" name="Google Shape;341;p36"/>
          <p:cNvGrpSpPr/>
          <p:nvPr/>
        </p:nvGrpSpPr>
        <p:grpSpPr>
          <a:xfrm>
            <a:off x="4052589" y="3595324"/>
            <a:ext cx="3006907" cy="2343148"/>
            <a:chOff x="4061909" y="1565906"/>
            <a:chExt cx="3006907" cy="2634619"/>
          </a:xfrm>
        </p:grpSpPr>
        <p:cxnSp>
          <p:nvCxnSpPr>
            <p:cNvPr id="342" name="Google Shape;342;p36"/>
            <p:cNvCxnSpPr/>
            <p:nvPr/>
          </p:nvCxnSpPr>
          <p:spPr>
            <a:xfrm>
              <a:off x="7066852" y="1577903"/>
              <a:ext cx="1964" cy="2617423"/>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43" name="Google Shape;343;p36"/>
            <p:cNvCxnSpPr/>
            <p:nvPr/>
          </p:nvCxnSpPr>
          <p:spPr>
            <a:xfrm>
              <a:off x="4061909" y="4195325"/>
              <a:ext cx="3004943" cy="0"/>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44" name="Google Shape;344;p36"/>
            <p:cNvCxnSpPr/>
            <p:nvPr/>
          </p:nvCxnSpPr>
          <p:spPr>
            <a:xfrm>
              <a:off x="4061909" y="1577903"/>
              <a:ext cx="3004943" cy="0"/>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45" name="Google Shape;345;p36"/>
            <p:cNvCxnSpPr/>
            <p:nvPr/>
          </p:nvCxnSpPr>
          <p:spPr>
            <a:xfrm>
              <a:off x="4061909" y="1565906"/>
              <a:ext cx="0" cy="661856"/>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46" name="Google Shape;346;p36"/>
            <p:cNvCxnSpPr/>
            <p:nvPr/>
          </p:nvCxnSpPr>
          <p:spPr>
            <a:xfrm>
              <a:off x="4061909" y="3538669"/>
              <a:ext cx="0" cy="661856"/>
            </a:xfrm>
            <a:prstGeom prst="straightConnector1">
              <a:avLst/>
            </a:prstGeom>
            <a:solidFill>
              <a:srgbClr val="262626"/>
            </a:solidFill>
            <a:ln w="28575" cap="flat" cmpd="sng">
              <a:solidFill>
                <a:srgbClr val="10B1A2"/>
              </a:solidFill>
              <a:prstDash val="solid"/>
              <a:miter lim="800000"/>
              <a:headEnd type="none" w="sm" len="sm"/>
              <a:tailEnd type="none" w="sm" len="sm"/>
            </a:ln>
          </p:spPr>
        </p:cxnSp>
      </p:grpSp>
      <p:sp>
        <p:nvSpPr>
          <p:cNvPr id="347" name="Google Shape;347;p36"/>
          <p:cNvSpPr txBox="1">
            <a:spLocks noGrp="1"/>
          </p:cNvSpPr>
          <p:nvPr>
            <p:ph type="body" idx="8"/>
          </p:nvPr>
        </p:nvSpPr>
        <p:spPr>
          <a:xfrm>
            <a:off x="4749706" y="6635459"/>
            <a:ext cx="2182529" cy="339415"/>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100000"/>
              </a:lnSpc>
              <a:spcBef>
                <a:spcPts val="2267"/>
              </a:spcBef>
              <a:spcAft>
                <a:spcPts val="0"/>
              </a:spcAft>
              <a:buClr>
                <a:srgbClr val="E63275"/>
              </a:buClr>
              <a:buSzPts val="2000"/>
              <a:buFont typeface="Arial"/>
              <a:buNone/>
              <a:defRPr sz="2000" b="1" i="0" u="none" strike="noStrike" cap="none">
                <a:solidFill>
                  <a:srgbClr val="E63275"/>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48" name="Google Shape;348;p36"/>
          <p:cNvSpPr txBox="1">
            <a:spLocks noGrp="1"/>
          </p:cNvSpPr>
          <p:nvPr>
            <p:ph type="body" idx="9"/>
          </p:nvPr>
        </p:nvSpPr>
        <p:spPr>
          <a:xfrm>
            <a:off x="4749933" y="7134172"/>
            <a:ext cx="2179389" cy="1240219"/>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2267"/>
              </a:spcBef>
              <a:spcAft>
                <a:spcPts val="0"/>
              </a:spcAft>
              <a:buClr>
                <a:srgbClr val="084260"/>
              </a:buClr>
              <a:buSzPts val="1200"/>
              <a:buFont typeface="Arial"/>
              <a:buNone/>
              <a:defRPr sz="1200" b="0" i="0" u="none" strike="noStrike" cap="none">
                <a:solidFill>
                  <a:srgbClr val="084260"/>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49" name="Google Shape;349;p36"/>
          <p:cNvSpPr txBox="1">
            <a:spLocks noGrp="1"/>
          </p:cNvSpPr>
          <p:nvPr>
            <p:ph type="body" idx="13"/>
          </p:nvPr>
        </p:nvSpPr>
        <p:spPr>
          <a:xfrm>
            <a:off x="3385279" y="6831455"/>
            <a:ext cx="1043148"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2267"/>
              </a:spcBef>
              <a:spcAft>
                <a:spcPts val="0"/>
              </a:spcAft>
              <a:buClr>
                <a:schemeClr val="lt1"/>
              </a:buClr>
              <a:buSzPts val="6500"/>
              <a:buFont typeface="Arial"/>
              <a:buNone/>
              <a:defRPr sz="65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grpSp>
        <p:nvGrpSpPr>
          <p:cNvPr id="350" name="Google Shape;350;p36"/>
          <p:cNvGrpSpPr/>
          <p:nvPr/>
        </p:nvGrpSpPr>
        <p:grpSpPr>
          <a:xfrm>
            <a:off x="4049676" y="6308881"/>
            <a:ext cx="3006907" cy="2343148"/>
            <a:chOff x="4061909" y="1565906"/>
            <a:chExt cx="3006907" cy="2634619"/>
          </a:xfrm>
        </p:grpSpPr>
        <p:cxnSp>
          <p:nvCxnSpPr>
            <p:cNvPr id="351" name="Google Shape;351;p36"/>
            <p:cNvCxnSpPr/>
            <p:nvPr/>
          </p:nvCxnSpPr>
          <p:spPr>
            <a:xfrm>
              <a:off x="7066852" y="1577903"/>
              <a:ext cx="1964" cy="2617423"/>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52" name="Google Shape;352;p36"/>
            <p:cNvCxnSpPr/>
            <p:nvPr/>
          </p:nvCxnSpPr>
          <p:spPr>
            <a:xfrm>
              <a:off x="4061909" y="4195325"/>
              <a:ext cx="3004943" cy="0"/>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53" name="Google Shape;353;p36"/>
            <p:cNvCxnSpPr/>
            <p:nvPr/>
          </p:nvCxnSpPr>
          <p:spPr>
            <a:xfrm>
              <a:off x="4061909" y="1577903"/>
              <a:ext cx="3004943" cy="0"/>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54" name="Google Shape;354;p36"/>
            <p:cNvCxnSpPr/>
            <p:nvPr/>
          </p:nvCxnSpPr>
          <p:spPr>
            <a:xfrm>
              <a:off x="4061909" y="1565906"/>
              <a:ext cx="0" cy="661856"/>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55" name="Google Shape;355;p36"/>
            <p:cNvCxnSpPr/>
            <p:nvPr/>
          </p:nvCxnSpPr>
          <p:spPr>
            <a:xfrm>
              <a:off x="4061909" y="3538669"/>
              <a:ext cx="0" cy="661856"/>
            </a:xfrm>
            <a:prstGeom prst="straightConnector1">
              <a:avLst/>
            </a:prstGeom>
            <a:solidFill>
              <a:srgbClr val="262626"/>
            </a:solidFill>
            <a:ln w="28575" cap="flat" cmpd="sng">
              <a:solidFill>
                <a:srgbClr val="10B1A2"/>
              </a:solidFill>
              <a:prstDash val="solid"/>
              <a:miter lim="800000"/>
              <a:headEnd type="none" w="sm" len="sm"/>
              <a:tailEnd type="none" w="sm" len="sm"/>
            </a:ln>
          </p:spPr>
        </p:cxnSp>
      </p:grpSp>
      <p:sp>
        <p:nvSpPr>
          <p:cNvPr id="356" name="Google Shape;356;p36"/>
          <p:cNvSpPr txBox="1">
            <a:spLocks noGrp="1"/>
          </p:cNvSpPr>
          <p:nvPr>
            <p:ph type="sldNum" idx="12"/>
          </p:nvPr>
        </p:nvSpPr>
        <p:spPr>
          <a:xfrm>
            <a:off x="6200636" y="10046928"/>
            <a:ext cx="1047264" cy="46582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a:solidFill>
                  <a:srgbClr val="000000"/>
                </a:solidFill>
                <a:latin typeface="Calibri"/>
                <a:ea typeface="Calibri"/>
                <a:cs typeface="Calibri"/>
                <a:sym typeface="Calibri"/>
              </a:defRPr>
            </a:lvl1pPr>
            <a:lvl2pPr marL="0" lvl="1" indent="0" algn="r">
              <a:spcBef>
                <a:spcPts val="0"/>
              </a:spcBef>
              <a:buNone/>
              <a:defRPr sz="900" b="0" i="0">
                <a:solidFill>
                  <a:srgbClr val="000000"/>
                </a:solidFill>
                <a:latin typeface="Calibri"/>
                <a:ea typeface="Calibri"/>
                <a:cs typeface="Calibri"/>
                <a:sym typeface="Calibri"/>
              </a:defRPr>
            </a:lvl2pPr>
            <a:lvl3pPr marL="0" lvl="2" indent="0" algn="r">
              <a:spcBef>
                <a:spcPts val="0"/>
              </a:spcBef>
              <a:buNone/>
              <a:defRPr sz="900" b="0" i="0">
                <a:solidFill>
                  <a:srgbClr val="000000"/>
                </a:solidFill>
                <a:latin typeface="Calibri"/>
                <a:ea typeface="Calibri"/>
                <a:cs typeface="Calibri"/>
                <a:sym typeface="Calibri"/>
              </a:defRPr>
            </a:lvl3pPr>
            <a:lvl4pPr marL="0" lvl="3" indent="0" algn="r">
              <a:spcBef>
                <a:spcPts val="0"/>
              </a:spcBef>
              <a:buNone/>
              <a:defRPr sz="900" b="0" i="0">
                <a:solidFill>
                  <a:srgbClr val="000000"/>
                </a:solidFill>
                <a:latin typeface="Calibri"/>
                <a:ea typeface="Calibri"/>
                <a:cs typeface="Calibri"/>
                <a:sym typeface="Calibri"/>
              </a:defRPr>
            </a:lvl4pPr>
            <a:lvl5pPr marL="0" lvl="4" indent="0" algn="r">
              <a:spcBef>
                <a:spcPts val="0"/>
              </a:spcBef>
              <a:buNone/>
              <a:defRPr sz="900" b="0" i="0">
                <a:solidFill>
                  <a:srgbClr val="000000"/>
                </a:solidFill>
                <a:latin typeface="Calibri"/>
                <a:ea typeface="Calibri"/>
                <a:cs typeface="Calibri"/>
                <a:sym typeface="Calibri"/>
              </a:defRPr>
            </a:lvl5pPr>
            <a:lvl6pPr marL="0" lvl="5" indent="0" algn="r">
              <a:spcBef>
                <a:spcPts val="0"/>
              </a:spcBef>
              <a:buNone/>
              <a:defRPr sz="900" b="0" i="0">
                <a:solidFill>
                  <a:srgbClr val="000000"/>
                </a:solidFill>
                <a:latin typeface="Calibri"/>
                <a:ea typeface="Calibri"/>
                <a:cs typeface="Calibri"/>
                <a:sym typeface="Calibri"/>
              </a:defRPr>
            </a:lvl6pPr>
            <a:lvl7pPr marL="0" lvl="6" indent="0" algn="r">
              <a:spcBef>
                <a:spcPts val="0"/>
              </a:spcBef>
              <a:buNone/>
              <a:defRPr sz="900" b="0" i="0">
                <a:solidFill>
                  <a:srgbClr val="000000"/>
                </a:solidFill>
                <a:latin typeface="Calibri"/>
                <a:ea typeface="Calibri"/>
                <a:cs typeface="Calibri"/>
                <a:sym typeface="Calibri"/>
              </a:defRPr>
            </a:lvl7pPr>
            <a:lvl8pPr marL="0" lvl="7" indent="0" algn="r">
              <a:spcBef>
                <a:spcPts val="0"/>
              </a:spcBef>
              <a:buNone/>
              <a:defRPr sz="900" b="0" i="0">
                <a:solidFill>
                  <a:srgbClr val="000000"/>
                </a:solidFill>
                <a:latin typeface="Calibri"/>
                <a:ea typeface="Calibri"/>
                <a:cs typeface="Calibri"/>
                <a:sym typeface="Calibri"/>
              </a:defRPr>
            </a:lvl8pPr>
            <a:lvl9pPr marL="0" lvl="8" indent="0" algn="r">
              <a:spcBef>
                <a:spcPts val="0"/>
              </a:spcBef>
              <a:buNone/>
              <a:defRPr sz="900" b="0" i="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photo slide 2">
  <p:cSld name="quote/photo slide 2">
    <p:spTree>
      <p:nvGrpSpPr>
        <p:cNvPr id="1" name="Shape 357"/>
        <p:cNvGrpSpPr/>
        <p:nvPr/>
      </p:nvGrpSpPr>
      <p:grpSpPr>
        <a:xfrm>
          <a:off x="0" y="0"/>
          <a:ext cx="0" cy="0"/>
          <a:chOff x="0" y="0"/>
          <a:chExt cx="0" cy="0"/>
        </a:xfrm>
      </p:grpSpPr>
      <p:sp>
        <p:nvSpPr>
          <p:cNvPr id="358" name="Google Shape;358;p37"/>
          <p:cNvSpPr/>
          <p:nvPr/>
        </p:nvSpPr>
        <p:spPr>
          <a:xfrm>
            <a:off x="182030" y="1672028"/>
            <a:ext cx="4283839" cy="3846244"/>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59" name="Google Shape;359;p37"/>
          <p:cNvSpPr>
            <a:spLocks noGrp="1"/>
          </p:cNvSpPr>
          <p:nvPr>
            <p:ph type="pic" idx="2"/>
          </p:nvPr>
        </p:nvSpPr>
        <p:spPr>
          <a:xfrm>
            <a:off x="401638" y="393700"/>
            <a:ext cx="6716712" cy="9014859"/>
          </a:xfrm>
          <a:prstGeom prst="rect">
            <a:avLst/>
          </a:prstGeom>
          <a:solidFill>
            <a:srgbClr val="D8D8D8"/>
          </a:solidFill>
          <a:ln>
            <a:noFill/>
          </a:ln>
        </p:spPr>
      </p:sp>
      <p:sp>
        <p:nvSpPr>
          <p:cNvPr id="360" name="Google Shape;360;p37"/>
          <p:cNvSpPr txBox="1">
            <a:spLocks noGrp="1"/>
          </p:cNvSpPr>
          <p:nvPr>
            <p:ph type="sldNum" idx="12"/>
          </p:nvPr>
        </p:nvSpPr>
        <p:spPr>
          <a:xfrm>
            <a:off x="6200636" y="10046928"/>
            <a:ext cx="1047264" cy="46582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a:solidFill>
                  <a:srgbClr val="000000"/>
                </a:solidFill>
                <a:latin typeface="Calibri"/>
                <a:ea typeface="Calibri"/>
                <a:cs typeface="Calibri"/>
                <a:sym typeface="Calibri"/>
              </a:defRPr>
            </a:lvl1pPr>
            <a:lvl2pPr marL="0" lvl="1" indent="0" algn="r">
              <a:spcBef>
                <a:spcPts val="0"/>
              </a:spcBef>
              <a:buNone/>
              <a:defRPr sz="900" b="0" i="0">
                <a:solidFill>
                  <a:srgbClr val="000000"/>
                </a:solidFill>
                <a:latin typeface="Calibri"/>
                <a:ea typeface="Calibri"/>
                <a:cs typeface="Calibri"/>
                <a:sym typeface="Calibri"/>
              </a:defRPr>
            </a:lvl2pPr>
            <a:lvl3pPr marL="0" lvl="2" indent="0" algn="r">
              <a:spcBef>
                <a:spcPts val="0"/>
              </a:spcBef>
              <a:buNone/>
              <a:defRPr sz="900" b="0" i="0">
                <a:solidFill>
                  <a:srgbClr val="000000"/>
                </a:solidFill>
                <a:latin typeface="Calibri"/>
                <a:ea typeface="Calibri"/>
                <a:cs typeface="Calibri"/>
                <a:sym typeface="Calibri"/>
              </a:defRPr>
            </a:lvl3pPr>
            <a:lvl4pPr marL="0" lvl="3" indent="0" algn="r">
              <a:spcBef>
                <a:spcPts val="0"/>
              </a:spcBef>
              <a:buNone/>
              <a:defRPr sz="900" b="0" i="0">
                <a:solidFill>
                  <a:srgbClr val="000000"/>
                </a:solidFill>
                <a:latin typeface="Calibri"/>
                <a:ea typeface="Calibri"/>
                <a:cs typeface="Calibri"/>
                <a:sym typeface="Calibri"/>
              </a:defRPr>
            </a:lvl4pPr>
            <a:lvl5pPr marL="0" lvl="4" indent="0" algn="r">
              <a:spcBef>
                <a:spcPts val="0"/>
              </a:spcBef>
              <a:buNone/>
              <a:defRPr sz="900" b="0" i="0">
                <a:solidFill>
                  <a:srgbClr val="000000"/>
                </a:solidFill>
                <a:latin typeface="Calibri"/>
                <a:ea typeface="Calibri"/>
                <a:cs typeface="Calibri"/>
                <a:sym typeface="Calibri"/>
              </a:defRPr>
            </a:lvl5pPr>
            <a:lvl6pPr marL="0" lvl="5" indent="0" algn="r">
              <a:spcBef>
                <a:spcPts val="0"/>
              </a:spcBef>
              <a:buNone/>
              <a:defRPr sz="900" b="0" i="0">
                <a:solidFill>
                  <a:srgbClr val="000000"/>
                </a:solidFill>
                <a:latin typeface="Calibri"/>
                <a:ea typeface="Calibri"/>
                <a:cs typeface="Calibri"/>
                <a:sym typeface="Calibri"/>
              </a:defRPr>
            </a:lvl6pPr>
            <a:lvl7pPr marL="0" lvl="6" indent="0" algn="r">
              <a:spcBef>
                <a:spcPts val="0"/>
              </a:spcBef>
              <a:buNone/>
              <a:defRPr sz="900" b="0" i="0">
                <a:solidFill>
                  <a:srgbClr val="000000"/>
                </a:solidFill>
                <a:latin typeface="Calibri"/>
                <a:ea typeface="Calibri"/>
                <a:cs typeface="Calibri"/>
                <a:sym typeface="Calibri"/>
              </a:defRPr>
            </a:lvl7pPr>
            <a:lvl8pPr marL="0" lvl="7" indent="0" algn="r">
              <a:spcBef>
                <a:spcPts val="0"/>
              </a:spcBef>
              <a:buNone/>
              <a:defRPr sz="900" b="0" i="0">
                <a:solidFill>
                  <a:srgbClr val="000000"/>
                </a:solidFill>
                <a:latin typeface="Calibri"/>
                <a:ea typeface="Calibri"/>
                <a:cs typeface="Calibri"/>
                <a:sym typeface="Calibri"/>
              </a:defRPr>
            </a:lvl8pPr>
            <a:lvl9pPr marL="0" lvl="8" indent="0" algn="r">
              <a:spcBef>
                <a:spcPts val="0"/>
              </a:spcBef>
              <a:buNone/>
              <a:defRPr sz="900" b="0" i="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61" name="Google Shape;361;p37"/>
          <p:cNvSpPr txBox="1">
            <a:spLocks noGrp="1"/>
          </p:cNvSpPr>
          <p:nvPr>
            <p:ph type="body" idx="1"/>
          </p:nvPr>
        </p:nvSpPr>
        <p:spPr>
          <a:xfrm>
            <a:off x="877561" y="2062985"/>
            <a:ext cx="3098165" cy="2586284"/>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100000"/>
              </a:lnSpc>
              <a:spcBef>
                <a:spcPts val="2267"/>
              </a:spcBef>
              <a:spcAft>
                <a:spcPts val="0"/>
              </a:spcAft>
              <a:buClr>
                <a:schemeClr val="lt1"/>
              </a:buClr>
              <a:buSzPts val="1900"/>
              <a:buFont typeface="Arial"/>
              <a:buNone/>
              <a:defRPr sz="19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62" name="Google Shape;362;p37"/>
          <p:cNvSpPr txBox="1">
            <a:spLocks noGrp="1"/>
          </p:cNvSpPr>
          <p:nvPr>
            <p:ph type="body" idx="3"/>
          </p:nvPr>
        </p:nvSpPr>
        <p:spPr>
          <a:xfrm>
            <a:off x="877562" y="4649270"/>
            <a:ext cx="3098164" cy="46565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chemeClr val="lt1"/>
              </a:buClr>
              <a:buSzPts val="1100"/>
              <a:buFont typeface="Arial"/>
              <a:buNone/>
              <a:defRPr sz="11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363"/>
        <p:cNvGrpSpPr/>
        <p:nvPr/>
      </p:nvGrpSpPr>
      <p:grpSpPr>
        <a:xfrm>
          <a:off x="0" y="0"/>
          <a:ext cx="0" cy="0"/>
          <a:chOff x="0" y="0"/>
          <a:chExt cx="0" cy="0"/>
        </a:xfrm>
      </p:grpSpPr>
      <p:sp>
        <p:nvSpPr>
          <p:cNvPr id="364" name="Google Shape;364;p38"/>
          <p:cNvSpPr/>
          <p:nvPr/>
        </p:nvSpPr>
        <p:spPr>
          <a:xfrm>
            <a:off x="406399" y="2498271"/>
            <a:ext cx="6746875" cy="6295894"/>
          </a:xfrm>
          <a:custGeom>
            <a:avLst/>
            <a:gdLst/>
            <a:ahLst/>
            <a:cxnLst/>
            <a:rect l="l" t="t" r="r" b="b"/>
            <a:pathLst>
              <a:path w="2161701" h="1877400" extrusionOk="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65" name="Google Shape;365;p38"/>
          <p:cNvSpPr/>
          <p:nvPr/>
        </p:nvSpPr>
        <p:spPr>
          <a:xfrm>
            <a:off x="0" y="7795630"/>
            <a:ext cx="7597291" cy="715522"/>
          </a:xfrm>
          <a:custGeom>
            <a:avLst/>
            <a:gdLst/>
            <a:ahLst/>
            <a:cxnLst/>
            <a:rect l="l" t="t" r="r" b="b"/>
            <a:pathLst>
              <a:path w="7530847" h="715522" extrusionOk="0">
                <a:moveTo>
                  <a:pt x="0" y="715523"/>
                </a:moveTo>
                <a:lnTo>
                  <a:pt x="0" y="0"/>
                </a:lnTo>
                <a:lnTo>
                  <a:pt x="7143771" y="0"/>
                </a:lnTo>
                <a:cubicBezTo>
                  <a:pt x="7356908" y="0"/>
                  <a:pt x="7530848" y="173980"/>
                  <a:pt x="7530848" y="387166"/>
                </a:cubicBezTo>
                <a:lnTo>
                  <a:pt x="7530848" y="715523"/>
                </a:lnTo>
                <a:lnTo>
                  <a:pt x="0" y="715523"/>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66" name="Google Shape;366;p38"/>
          <p:cNvSpPr txBox="1">
            <a:spLocks noGrp="1"/>
          </p:cNvSpPr>
          <p:nvPr>
            <p:ph type="body" idx="1"/>
          </p:nvPr>
        </p:nvSpPr>
        <p:spPr>
          <a:xfrm>
            <a:off x="4125965" y="7918601"/>
            <a:ext cx="2846623" cy="469580"/>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100000"/>
              </a:lnSpc>
              <a:spcBef>
                <a:spcPts val="2267"/>
              </a:spcBef>
              <a:spcAft>
                <a:spcPts val="0"/>
              </a:spcAft>
              <a:buClr>
                <a:schemeClr val="lt1"/>
              </a:buClr>
              <a:buSzPts val="2200"/>
              <a:buFont typeface="Arial"/>
              <a:buNone/>
              <a:defRPr sz="22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67" name="Google Shape;367;p38"/>
          <p:cNvSpPr txBox="1">
            <a:spLocks noGrp="1"/>
          </p:cNvSpPr>
          <p:nvPr>
            <p:ph type="body" idx="2"/>
          </p:nvPr>
        </p:nvSpPr>
        <p:spPr>
          <a:xfrm>
            <a:off x="3657438" y="9116537"/>
            <a:ext cx="3256950" cy="690592"/>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100000"/>
              </a:lnSpc>
              <a:spcBef>
                <a:spcPts val="2267"/>
              </a:spcBef>
              <a:spcAft>
                <a:spcPts val="0"/>
              </a:spcAft>
              <a:buClr>
                <a:srgbClr val="10B1A2"/>
              </a:buClr>
              <a:buSzPts val="2000"/>
              <a:buFont typeface="Arial"/>
              <a:buNone/>
              <a:defRPr sz="2000" b="1" i="0" u="none" strike="noStrike" cap="none">
                <a:solidFill>
                  <a:srgbClr val="10B1A2"/>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68" name="Google Shape;368;p38"/>
          <p:cNvSpPr txBox="1">
            <a:spLocks noGrp="1"/>
          </p:cNvSpPr>
          <p:nvPr>
            <p:ph type="body" idx="3"/>
          </p:nvPr>
        </p:nvSpPr>
        <p:spPr>
          <a:xfrm>
            <a:off x="554560" y="3219790"/>
            <a:ext cx="6326687" cy="425346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chemeClr val="lt1"/>
              </a:buClr>
              <a:buSzPts val="1050"/>
              <a:buFont typeface="Arial"/>
              <a:buNone/>
              <a:defRPr sz="105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grpSp>
        <p:nvGrpSpPr>
          <p:cNvPr id="369" name="Google Shape;369;p38"/>
          <p:cNvGrpSpPr/>
          <p:nvPr/>
        </p:nvGrpSpPr>
        <p:grpSpPr>
          <a:xfrm>
            <a:off x="745951" y="522514"/>
            <a:ext cx="3011171" cy="1658147"/>
            <a:chOff x="7213103" y="8616507"/>
            <a:chExt cx="2393632" cy="1318090"/>
          </a:xfrm>
        </p:grpSpPr>
        <p:grpSp>
          <p:nvGrpSpPr>
            <p:cNvPr id="370" name="Google Shape;370;p38"/>
            <p:cNvGrpSpPr/>
            <p:nvPr/>
          </p:nvGrpSpPr>
          <p:grpSpPr>
            <a:xfrm>
              <a:off x="7278826" y="9366586"/>
              <a:ext cx="1318260" cy="568011"/>
              <a:chOff x="2729229" y="5345906"/>
              <a:chExt cx="1318260" cy="568011"/>
            </a:xfrm>
          </p:grpSpPr>
          <p:sp>
            <p:nvSpPr>
              <p:cNvPr id="371" name="Google Shape;371;p38"/>
              <p:cNvSpPr/>
              <p:nvPr/>
            </p:nvSpPr>
            <p:spPr>
              <a:xfrm>
                <a:off x="2729229" y="5345906"/>
                <a:ext cx="221932" cy="566115"/>
              </a:xfrm>
              <a:custGeom>
                <a:avLst/>
                <a:gdLst/>
                <a:ahLst/>
                <a:cxnLst/>
                <a:rect l="l" t="t" r="r" b="b"/>
                <a:pathLst>
                  <a:path w="221932" h="566115" extrusionOk="0">
                    <a:moveTo>
                      <a:pt x="91440" y="948"/>
                    </a:moveTo>
                    <a:cubicBezTo>
                      <a:pt x="167640" y="948"/>
                      <a:pt x="221933" y="58793"/>
                      <a:pt x="221933" y="139395"/>
                    </a:cubicBezTo>
                    <a:lnTo>
                      <a:pt x="221933" y="261722"/>
                    </a:lnTo>
                    <a:cubicBezTo>
                      <a:pt x="221933" y="298704"/>
                      <a:pt x="210503" y="329997"/>
                      <a:pt x="191453" y="353704"/>
                    </a:cubicBezTo>
                    <a:cubicBezTo>
                      <a:pt x="210503" y="376462"/>
                      <a:pt x="221933" y="406806"/>
                      <a:pt x="221933" y="441892"/>
                    </a:cubicBezTo>
                    <a:cubicBezTo>
                      <a:pt x="221933" y="513961"/>
                      <a:pt x="173355" y="566115"/>
                      <a:pt x="104775" y="566115"/>
                    </a:cubicBezTo>
                    <a:lnTo>
                      <a:pt x="0" y="566115"/>
                    </a:lnTo>
                    <a:lnTo>
                      <a:pt x="0" y="0"/>
                    </a:lnTo>
                    <a:lnTo>
                      <a:pt x="91440" y="0"/>
                    </a:lnTo>
                    <a:close/>
                    <a:moveTo>
                      <a:pt x="80010" y="86292"/>
                    </a:moveTo>
                    <a:lnTo>
                      <a:pt x="80010" y="315773"/>
                    </a:lnTo>
                    <a:cubicBezTo>
                      <a:pt x="116205" y="315773"/>
                      <a:pt x="136208" y="310083"/>
                      <a:pt x="141922" y="267411"/>
                    </a:cubicBezTo>
                    <a:lnTo>
                      <a:pt x="141922" y="139395"/>
                    </a:lnTo>
                    <a:cubicBezTo>
                      <a:pt x="141922" y="109051"/>
                      <a:pt x="125730" y="87241"/>
                      <a:pt x="96202" y="85344"/>
                    </a:cubicBezTo>
                    <a:cubicBezTo>
                      <a:pt x="90488" y="86292"/>
                      <a:pt x="84772" y="86292"/>
                      <a:pt x="80010" y="86292"/>
                    </a:cubicBezTo>
                    <a:close/>
                    <a:moveTo>
                      <a:pt x="84772" y="482668"/>
                    </a:moveTo>
                    <a:cubicBezTo>
                      <a:pt x="86677" y="482668"/>
                      <a:pt x="87630" y="482668"/>
                      <a:pt x="89535" y="482668"/>
                    </a:cubicBezTo>
                    <a:cubicBezTo>
                      <a:pt x="117157" y="482668"/>
                      <a:pt x="141922" y="481720"/>
                      <a:pt x="141922" y="442841"/>
                    </a:cubicBezTo>
                    <a:cubicBezTo>
                      <a:pt x="141922" y="412496"/>
                      <a:pt x="126682" y="401117"/>
                      <a:pt x="100013" y="401117"/>
                    </a:cubicBezTo>
                    <a:cubicBezTo>
                      <a:pt x="93345" y="401117"/>
                      <a:pt x="86677" y="401117"/>
                      <a:pt x="80010" y="401117"/>
                    </a:cubicBezTo>
                    <a:lnTo>
                      <a:pt x="80010" y="481720"/>
                    </a:lnTo>
                    <a:lnTo>
                      <a:pt x="84772" y="48172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72" name="Google Shape;372;p38"/>
              <p:cNvSpPr/>
              <p:nvPr/>
            </p:nvSpPr>
            <p:spPr>
              <a:xfrm>
                <a:off x="2994024" y="5346854"/>
                <a:ext cx="181927" cy="564218"/>
              </a:xfrm>
              <a:custGeom>
                <a:avLst/>
                <a:gdLst/>
                <a:ahLst/>
                <a:cxnLst/>
                <a:rect l="l" t="t" r="r" b="b"/>
                <a:pathLst>
                  <a:path w="181927" h="564218" extrusionOk="0">
                    <a:moveTo>
                      <a:pt x="0" y="0"/>
                    </a:moveTo>
                    <a:lnTo>
                      <a:pt x="181927" y="0"/>
                    </a:lnTo>
                    <a:lnTo>
                      <a:pt x="181927" y="84396"/>
                    </a:lnTo>
                    <a:lnTo>
                      <a:pt x="80010" y="84396"/>
                    </a:lnTo>
                    <a:lnTo>
                      <a:pt x="80010" y="313876"/>
                    </a:lnTo>
                    <a:lnTo>
                      <a:pt x="153352" y="313876"/>
                    </a:lnTo>
                    <a:lnTo>
                      <a:pt x="153352" y="398272"/>
                    </a:lnTo>
                    <a:lnTo>
                      <a:pt x="80010" y="398272"/>
                    </a:lnTo>
                    <a:lnTo>
                      <a:pt x="80010" y="479823"/>
                    </a:lnTo>
                    <a:lnTo>
                      <a:pt x="181927" y="479823"/>
                    </a:lnTo>
                    <a:lnTo>
                      <a:pt x="181927" y="564219"/>
                    </a:lnTo>
                    <a:lnTo>
                      <a:pt x="0" y="564219"/>
                    </a:lnTo>
                    <a:lnTo>
                      <a:pt x="0" y="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73" name="Google Shape;373;p38"/>
              <p:cNvSpPr/>
              <p:nvPr/>
            </p:nvSpPr>
            <p:spPr>
              <a:xfrm>
                <a:off x="3218736" y="5347802"/>
                <a:ext cx="222010" cy="566115"/>
              </a:xfrm>
              <a:custGeom>
                <a:avLst/>
                <a:gdLst/>
                <a:ahLst/>
                <a:cxnLst/>
                <a:rect l="l" t="t" r="r" b="b"/>
                <a:pathLst>
                  <a:path w="222010" h="566115" extrusionOk="0">
                    <a:moveTo>
                      <a:pt x="78" y="404910"/>
                    </a:moveTo>
                    <a:lnTo>
                      <a:pt x="78" y="380255"/>
                    </a:lnTo>
                    <a:lnTo>
                      <a:pt x="80088" y="380255"/>
                    </a:lnTo>
                    <a:cubicBezTo>
                      <a:pt x="80088" y="406807"/>
                      <a:pt x="73420" y="481720"/>
                      <a:pt x="110568" y="481720"/>
                    </a:cubicBezTo>
                    <a:cubicBezTo>
                      <a:pt x="134380" y="481720"/>
                      <a:pt x="142000" y="447582"/>
                      <a:pt x="142000" y="427668"/>
                    </a:cubicBezTo>
                    <a:cubicBezTo>
                      <a:pt x="142000" y="374565"/>
                      <a:pt x="121045" y="347066"/>
                      <a:pt x="85803" y="312928"/>
                    </a:cubicBezTo>
                    <a:cubicBezTo>
                      <a:pt x="73420" y="299652"/>
                      <a:pt x="60085" y="287325"/>
                      <a:pt x="47703" y="273101"/>
                    </a:cubicBezTo>
                    <a:cubicBezTo>
                      <a:pt x="15318" y="234222"/>
                      <a:pt x="78" y="190602"/>
                      <a:pt x="78" y="139395"/>
                    </a:cubicBezTo>
                    <a:cubicBezTo>
                      <a:pt x="78" y="69223"/>
                      <a:pt x="39130" y="0"/>
                      <a:pt x="111520" y="0"/>
                    </a:cubicBezTo>
                    <a:cubicBezTo>
                      <a:pt x="166765" y="0"/>
                      <a:pt x="205818" y="45517"/>
                      <a:pt x="218200" y="98620"/>
                    </a:cubicBezTo>
                    <a:cubicBezTo>
                      <a:pt x="222010" y="114740"/>
                      <a:pt x="222010" y="131809"/>
                      <a:pt x="222010" y="147930"/>
                    </a:cubicBezTo>
                    <a:lnTo>
                      <a:pt x="222010" y="185860"/>
                    </a:lnTo>
                    <a:lnTo>
                      <a:pt x="142000" y="185860"/>
                    </a:lnTo>
                    <a:cubicBezTo>
                      <a:pt x="142000" y="161205"/>
                      <a:pt x="146763" y="106206"/>
                      <a:pt x="124855" y="90085"/>
                    </a:cubicBezTo>
                    <a:cubicBezTo>
                      <a:pt x="121045" y="87241"/>
                      <a:pt x="115330" y="84396"/>
                      <a:pt x="110568" y="84396"/>
                    </a:cubicBezTo>
                    <a:cubicBezTo>
                      <a:pt x="85803" y="84396"/>
                      <a:pt x="79135" y="117585"/>
                      <a:pt x="79135" y="138447"/>
                    </a:cubicBezTo>
                    <a:cubicBezTo>
                      <a:pt x="79135" y="189653"/>
                      <a:pt x="101995" y="212412"/>
                      <a:pt x="135333" y="245601"/>
                    </a:cubicBezTo>
                    <a:cubicBezTo>
                      <a:pt x="188673" y="297756"/>
                      <a:pt x="222010" y="344221"/>
                      <a:pt x="222010" y="426720"/>
                    </a:cubicBezTo>
                    <a:cubicBezTo>
                      <a:pt x="222010" y="477927"/>
                      <a:pt x="201055" y="531978"/>
                      <a:pt x="154383" y="554736"/>
                    </a:cubicBezTo>
                    <a:cubicBezTo>
                      <a:pt x="140095" y="561374"/>
                      <a:pt x="125808" y="566115"/>
                      <a:pt x="110568" y="566115"/>
                    </a:cubicBezTo>
                    <a:cubicBezTo>
                      <a:pt x="54370" y="566115"/>
                      <a:pt x="17223" y="522495"/>
                      <a:pt x="3888" y="467496"/>
                    </a:cubicBezTo>
                    <a:cubicBezTo>
                      <a:pt x="-875" y="446634"/>
                      <a:pt x="78" y="425772"/>
                      <a:pt x="78" y="404910"/>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74" name="Google Shape;374;p38"/>
              <p:cNvSpPr/>
              <p:nvPr/>
            </p:nvSpPr>
            <p:spPr>
              <a:xfrm>
                <a:off x="3484562" y="5346854"/>
                <a:ext cx="216217" cy="565166"/>
              </a:xfrm>
              <a:custGeom>
                <a:avLst/>
                <a:gdLst/>
                <a:ahLst/>
                <a:cxnLst/>
                <a:rect l="l" t="t" r="r" b="b"/>
                <a:pathLst>
                  <a:path w="216217" h="565166" extrusionOk="0">
                    <a:moveTo>
                      <a:pt x="0" y="0"/>
                    </a:moveTo>
                    <a:lnTo>
                      <a:pt x="216217" y="0"/>
                    </a:lnTo>
                    <a:lnTo>
                      <a:pt x="216217" y="84396"/>
                    </a:lnTo>
                    <a:lnTo>
                      <a:pt x="147638" y="84396"/>
                    </a:lnTo>
                    <a:lnTo>
                      <a:pt x="147638" y="565167"/>
                    </a:lnTo>
                    <a:lnTo>
                      <a:pt x="67628" y="565167"/>
                    </a:lnTo>
                    <a:lnTo>
                      <a:pt x="67628" y="84396"/>
                    </a:lnTo>
                    <a:lnTo>
                      <a:pt x="0" y="84396"/>
                    </a:lnTo>
                    <a:lnTo>
                      <a:pt x="0" y="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75" name="Google Shape;375;p38"/>
              <p:cNvSpPr/>
              <p:nvPr/>
            </p:nvSpPr>
            <p:spPr>
              <a:xfrm>
                <a:off x="3742689" y="5346854"/>
                <a:ext cx="80009" cy="566115"/>
              </a:xfrm>
              <a:custGeom>
                <a:avLst/>
                <a:gdLst/>
                <a:ahLst/>
                <a:cxnLst/>
                <a:rect l="l" t="t" r="r" b="b"/>
                <a:pathLst>
                  <a:path w="80009" h="566115" extrusionOk="0">
                    <a:moveTo>
                      <a:pt x="80010" y="0"/>
                    </a:moveTo>
                    <a:lnTo>
                      <a:pt x="80010" y="566115"/>
                    </a:lnTo>
                    <a:lnTo>
                      <a:pt x="0" y="566115"/>
                    </a:lnTo>
                    <a:lnTo>
                      <a:pt x="0" y="0"/>
                    </a:lnTo>
                    <a:lnTo>
                      <a:pt x="80010" y="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76" name="Google Shape;376;p38"/>
              <p:cNvSpPr/>
              <p:nvPr/>
            </p:nvSpPr>
            <p:spPr>
              <a:xfrm>
                <a:off x="3865562" y="5346854"/>
                <a:ext cx="181927" cy="564218"/>
              </a:xfrm>
              <a:custGeom>
                <a:avLst/>
                <a:gdLst/>
                <a:ahLst/>
                <a:cxnLst/>
                <a:rect l="l" t="t" r="r" b="b"/>
                <a:pathLst>
                  <a:path w="181927" h="564218" extrusionOk="0">
                    <a:moveTo>
                      <a:pt x="0" y="0"/>
                    </a:moveTo>
                    <a:lnTo>
                      <a:pt x="181928" y="0"/>
                    </a:lnTo>
                    <a:lnTo>
                      <a:pt x="181928" y="84396"/>
                    </a:lnTo>
                    <a:lnTo>
                      <a:pt x="80010" y="84396"/>
                    </a:lnTo>
                    <a:lnTo>
                      <a:pt x="80010" y="313876"/>
                    </a:lnTo>
                    <a:lnTo>
                      <a:pt x="153353" y="313876"/>
                    </a:lnTo>
                    <a:lnTo>
                      <a:pt x="153353" y="398272"/>
                    </a:lnTo>
                    <a:lnTo>
                      <a:pt x="80010" y="398272"/>
                    </a:lnTo>
                    <a:lnTo>
                      <a:pt x="80010" y="479823"/>
                    </a:lnTo>
                    <a:lnTo>
                      <a:pt x="181928" y="479823"/>
                    </a:lnTo>
                    <a:lnTo>
                      <a:pt x="181928" y="564219"/>
                    </a:lnTo>
                    <a:lnTo>
                      <a:pt x="0" y="564219"/>
                    </a:lnTo>
                    <a:lnTo>
                      <a:pt x="0" y="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grpSp>
          <p:nvGrpSpPr>
            <p:cNvPr id="377" name="Google Shape;377;p38"/>
            <p:cNvGrpSpPr/>
            <p:nvPr/>
          </p:nvGrpSpPr>
          <p:grpSpPr>
            <a:xfrm>
              <a:off x="8751391" y="9375120"/>
              <a:ext cx="855344" cy="553788"/>
              <a:chOff x="4201794" y="5354440"/>
              <a:chExt cx="855344" cy="553788"/>
            </a:xfrm>
          </p:grpSpPr>
          <p:grpSp>
            <p:nvGrpSpPr>
              <p:cNvPr id="378" name="Google Shape;378;p38"/>
              <p:cNvGrpSpPr/>
              <p:nvPr/>
            </p:nvGrpSpPr>
            <p:grpSpPr>
              <a:xfrm>
                <a:off x="4213224" y="5354440"/>
                <a:ext cx="843914" cy="553788"/>
                <a:chOff x="4213224" y="5354440"/>
                <a:chExt cx="843914" cy="553788"/>
              </a:xfrm>
            </p:grpSpPr>
            <p:sp>
              <p:nvSpPr>
                <p:cNvPr id="379" name="Google Shape;379;p38"/>
                <p:cNvSpPr/>
                <p:nvPr/>
              </p:nvSpPr>
              <p:spPr>
                <a:xfrm>
                  <a:off x="4213224" y="5356336"/>
                  <a:ext cx="63817" cy="88188"/>
                </a:xfrm>
                <a:custGeom>
                  <a:avLst/>
                  <a:gdLst/>
                  <a:ahLst/>
                  <a:cxnLst/>
                  <a:rect l="l" t="t" r="r" b="b"/>
                  <a:pathLst>
                    <a:path w="63817" h="88188" extrusionOk="0">
                      <a:moveTo>
                        <a:pt x="953" y="0"/>
                      </a:moveTo>
                      <a:lnTo>
                        <a:pt x="32385" y="0"/>
                      </a:lnTo>
                      <a:cubicBezTo>
                        <a:pt x="36195" y="0"/>
                        <a:pt x="40005" y="0"/>
                        <a:pt x="43815" y="948"/>
                      </a:cubicBezTo>
                      <a:cubicBezTo>
                        <a:pt x="47625" y="1897"/>
                        <a:pt x="50483" y="2845"/>
                        <a:pt x="52388" y="4741"/>
                      </a:cubicBezTo>
                      <a:cubicBezTo>
                        <a:pt x="55245" y="6638"/>
                        <a:pt x="57150" y="8534"/>
                        <a:pt x="58103" y="11379"/>
                      </a:cubicBezTo>
                      <a:cubicBezTo>
                        <a:pt x="59055" y="14224"/>
                        <a:pt x="60008" y="18017"/>
                        <a:pt x="60008" y="21810"/>
                      </a:cubicBezTo>
                      <a:cubicBezTo>
                        <a:pt x="60008" y="26551"/>
                        <a:pt x="58103" y="31293"/>
                        <a:pt x="55245" y="34138"/>
                      </a:cubicBezTo>
                      <a:cubicBezTo>
                        <a:pt x="52388" y="36982"/>
                        <a:pt x="48578" y="39827"/>
                        <a:pt x="43815" y="41724"/>
                      </a:cubicBezTo>
                      <a:lnTo>
                        <a:pt x="43815" y="41724"/>
                      </a:lnTo>
                      <a:cubicBezTo>
                        <a:pt x="46672" y="41724"/>
                        <a:pt x="49530" y="42672"/>
                        <a:pt x="51435" y="43620"/>
                      </a:cubicBezTo>
                      <a:cubicBezTo>
                        <a:pt x="54292" y="44569"/>
                        <a:pt x="56197" y="46465"/>
                        <a:pt x="58103" y="48362"/>
                      </a:cubicBezTo>
                      <a:cubicBezTo>
                        <a:pt x="60008" y="50258"/>
                        <a:pt x="60960" y="53103"/>
                        <a:pt x="61913" y="54999"/>
                      </a:cubicBezTo>
                      <a:cubicBezTo>
                        <a:pt x="62865" y="56896"/>
                        <a:pt x="63817" y="60689"/>
                        <a:pt x="63817" y="63534"/>
                      </a:cubicBezTo>
                      <a:cubicBezTo>
                        <a:pt x="63817" y="67327"/>
                        <a:pt x="62865" y="71120"/>
                        <a:pt x="60960" y="73965"/>
                      </a:cubicBezTo>
                      <a:cubicBezTo>
                        <a:pt x="59055" y="76810"/>
                        <a:pt x="57150" y="79654"/>
                        <a:pt x="54292" y="81551"/>
                      </a:cubicBezTo>
                      <a:cubicBezTo>
                        <a:pt x="51435" y="83447"/>
                        <a:pt x="47625" y="85344"/>
                        <a:pt x="43815" y="86292"/>
                      </a:cubicBezTo>
                      <a:cubicBezTo>
                        <a:pt x="40005" y="87241"/>
                        <a:pt x="36195" y="88189"/>
                        <a:pt x="31433" y="88189"/>
                      </a:cubicBezTo>
                      <a:lnTo>
                        <a:pt x="0" y="88189"/>
                      </a:lnTo>
                      <a:lnTo>
                        <a:pt x="0" y="0"/>
                      </a:lnTo>
                      <a:close/>
                      <a:moveTo>
                        <a:pt x="13335" y="37931"/>
                      </a:moveTo>
                      <a:lnTo>
                        <a:pt x="30480" y="37931"/>
                      </a:lnTo>
                      <a:cubicBezTo>
                        <a:pt x="32385" y="37931"/>
                        <a:pt x="35242" y="37931"/>
                        <a:pt x="37147" y="36982"/>
                      </a:cubicBezTo>
                      <a:cubicBezTo>
                        <a:pt x="39053" y="36982"/>
                        <a:pt x="40958" y="36034"/>
                        <a:pt x="42863" y="35086"/>
                      </a:cubicBezTo>
                      <a:cubicBezTo>
                        <a:pt x="44767" y="34138"/>
                        <a:pt x="45720" y="32241"/>
                        <a:pt x="46672" y="31293"/>
                      </a:cubicBezTo>
                      <a:cubicBezTo>
                        <a:pt x="47625" y="29396"/>
                        <a:pt x="47625" y="27500"/>
                        <a:pt x="47625" y="24655"/>
                      </a:cubicBezTo>
                      <a:cubicBezTo>
                        <a:pt x="47625" y="20862"/>
                        <a:pt x="46672" y="18017"/>
                        <a:pt x="43815" y="15172"/>
                      </a:cubicBezTo>
                      <a:cubicBezTo>
                        <a:pt x="40958" y="12327"/>
                        <a:pt x="38100" y="11379"/>
                        <a:pt x="32385" y="11379"/>
                      </a:cubicBezTo>
                      <a:lnTo>
                        <a:pt x="13335" y="11379"/>
                      </a:lnTo>
                      <a:lnTo>
                        <a:pt x="13335" y="37931"/>
                      </a:lnTo>
                      <a:close/>
                      <a:moveTo>
                        <a:pt x="13335" y="79654"/>
                      </a:moveTo>
                      <a:lnTo>
                        <a:pt x="31433" y="79654"/>
                      </a:lnTo>
                      <a:cubicBezTo>
                        <a:pt x="33338" y="79654"/>
                        <a:pt x="35242" y="79654"/>
                        <a:pt x="38100" y="78706"/>
                      </a:cubicBezTo>
                      <a:cubicBezTo>
                        <a:pt x="40005" y="78706"/>
                        <a:pt x="42863" y="77758"/>
                        <a:pt x="44767" y="76810"/>
                      </a:cubicBezTo>
                      <a:cubicBezTo>
                        <a:pt x="46672" y="75861"/>
                        <a:pt x="48578" y="73965"/>
                        <a:pt x="49530" y="72068"/>
                      </a:cubicBezTo>
                      <a:cubicBezTo>
                        <a:pt x="50483" y="70172"/>
                        <a:pt x="51435" y="67327"/>
                        <a:pt x="51435" y="64482"/>
                      </a:cubicBezTo>
                      <a:cubicBezTo>
                        <a:pt x="51435" y="58793"/>
                        <a:pt x="49530" y="54999"/>
                        <a:pt x="45720" y="52155"/>
                      </a:cubicBezTo>
                      <a:cubicBezTo>
                        <a:pt x="41910" y="49310"/>
                        <a:pt x="37147" y="48362"/>
                        <a:pt x="31433" y="48362"/>
                      </a:cubicBezTo>
                      <a:lnTo>
                        <a:pt x="13335" y="48362"/>
                      </a:lnTo>
                      <a:lnTo>
                        <a:pt x="13335" y="79654"/>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80" name="Google Shape;380;p38"/>
                <p:cNvSpPr/>
                <p:nvPr/>
              </p:nvSpPr>
              <p:spPr>
                <a:xfrm>
                  <a:off x="4295139" y="5356336"/>
                  <a:ext cx="60959" cy="89137"/>
                </a:xfrm>
                <a:custGeom>
                  <a:avLst/>
                  <a:gdLst/>
                  <a:ahLst/>
                  <a:cxnLst/>
                  <a:rect l="l" t="t" r="r" b="b"/>
                  <a:pathLst>
                    <a:path w="60959" h="89137" extrusionOk="0">
                      <a:moveTo>
                        <a:pt x="0" y="0"/>
                      </a:moveTo>
                      <a:lnTo>
                        <a:pt x="59055" y="0"/>
                      </a:lnTo>
                      <a:lnTo>
                        <a:pt x="59055" y="11379"/>
                      </a:lnTo>
                      <a:lnTo>
                        <a:pt x="12382" y="11379"/>
                      </a:lnTo>
                      <a:lnTo>
                        <a:pt x="12382" y="37931"/>
                      </a:lnTo>
                      <a:lnTo>
                        <a:pt x="56197" y="37931"/>
                      </a:lnTo>
                      <a:lnTo>
                        <a:pt x="56197" y="49310"/>
                      </a:lnTo>
                      <a:lnTo>
                        <a:pt x="12382" y="49310"/>
                      </a:lnTo>
                      <a:lnTo>
                        <a:pt x="12382" y="77758"/>
                      </a:lnTo>
                      <a:lnTo>
                        <a:pt x="60960" y="77758"/>
                      </a:lnTo>
                      <a:lnTo>
                        <a:pt x="60960" y="89137"/>
                      </a:lnTo>
                      <a:lnTo>
                        <a:pt x="0" y="89137"/>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81" name="Google Shape;381;p38"/>
                <p:cNvSpPr/>
                <p:nvPr/>
              </p:nvSpPr>
              <p:spPr>
                <a:xfrm>
                  <a:off x="4374196" y="5356336"/>
                  <a:ext cx="57150" cy="90085"/>
                </a:xfrm>
                <a:custGeom>
                  <a:avLst/>
                  <a:gdLst/>
                  <a:ahLst/>
                  <a:cxnLst/>
                  <a:rect l="l" t="t" r="r" b="b"/>
                  <a:pathLst>
                    <a:path w="57150" h="90085" extrusionOk="0">
                      <a:moveTo>
                        <a:pt x="0" y="0"/>
                      </a:moveTo>
                      <a:lnTo>
                        <a:pt x="57150" y="0"/>
                      </a:lnTo>
                      <a:lnTo>
                        <a:pt x="57150" y="11379"/>
                      </a:lnTo>
                      <a:lnTo>
                        <a:pt x="12383" y="11379"/>
                      </a:lnTo>
                      <a:lnTo>
                        <a:pt x="12383" y="39827"/>
                      </a:lnTo>
                      <a:lnTo>
                        <a:pt x="54293" y="39827"/>
                      </a:lnTo>
                      <a:lnTo>
                        <a:pt x="54293" y="51206"/>
                      </a:lnTo>
                      <a:lnTo>
                        <a:pt x="12383" y="51206"/>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82" name="Google Shape;382;p38"/>
                <p:cNvSpPr/>
                <p:nvPr/>
              </p:nvSpPr>
              <p:spPr>
                <a:xfrm>
                  <a:off x="4448491" y="5356336"/>
                  <a:ext cx="63817" cy="91033"/>
                </a:xfrm>
                <a:custGeom>
                  <a:avLst/>
                  <a:gdLst/>
                  <a:ahLst/>
                  <a:cxnLst/>
                  <a:rect l="l" t="t" r="r" b="b"/>
                  <a:pathLst>
                    <a:path w="63817" h="91033" extrusionOk="0">
                      <a:moveTo>
                        <a:pt x="0" y="0"/>
                      </a:moveTo>
                      <a:lnTo>
                        <a:pt x="32385" y="0"/>
                      </a:lnTo>
                      <a:cubicBezTo>
                        <a:pt x="38100" y="0"/>
                        <a:pt x="42863" y="948"/>
                        <a:pt x="46673" y="1897"/>
                      </a:cubicBezTo>
                      <a:cubicBezTo>
                        <a:pt x="50483" y="3793"/>
                        <a:pt x="53340" y="5690"/>
                        <a:pt x="55245" y="7586"/>
                      </a:cubicBezTo>
                      <a:cubicBezTo>
                        <a:pt x="57150" y="9483"/>
                        <a:pt x="59055" y="12327"/>
                        <a:pt x="60008" y="16121"/>
                      </a:cubicBezTo>
                      <a:cubicBezTo>
                        <a:pt x="60960" y="18965"/>
                        <a:pt x="60960" y="21810"/>
                        <a:pt x="60960" y="24655"/>
                      </a:cubicBezTo>
                      <a:cubicBezTo>
                        <a:pt x="60960" y="27500"/>
                        <a:pt x="60008" y="30345"/>
                        <a:pt x="59055" y="33189"/>
                      </a:cubicBezTo>
                      <a:cubicBezTo>
                        <a:pt x="58103" y="36034"/>
                        <a:pt x="56198" y="37931"/>
                        <a:pt x="54292" y="40775"/>
                      </a:cubicBezTo>
                      <a:cubicBezTo>
                        <a:pt x="52388" y="42672"/>
                        <a:pt x="49530" y="44569"/>
                        <a:pt x="47625" y="46465"/>
                      </a:cubicBezTo>
                      <a:cubicBezTo>
                        <a:pt x="44767" y="48362"/>
                        <a:pt x="41910" y="49310"/>
                        <a:pt x="38100" y="49310"/>
                      </a:cubicBezTo>
                      <a:lnTo>
                        <a:pt x="63817" y="90085"/>
                      </a:lnTo>
                      <a:lnTo>
                        <a:pt x="48578" y="90085"/>
                      </a:lnTo>
                      <a:lnTo>
                        <a:pt x="26670" y="51206"/>
                      </a:lnTo>
                      <a:lnTo>
                        <a:pt x="12383" y="51206"/>
                      </a:lnTo>
                      <a:lnTo>
                        <a:pt x="12383" y="91034"/>
                      </a:lnTo>
                      <a:lnTo>
                        <a:pt x="0" y="91034"/>
                      </a:lnTo>
                      <a:lnTo>
                        <a:pt x="0" y="0"/>
                      </a:lnTo>
                      <a:close/>
                      <a:moveTo>
                        <a:pt x="12383" y="39827"/>
                      </a:moveTo>
                      <a:lnTo>
                        <a:pt x="28575" y="39827"/>
                      </a:lnTo>
                      <a:cubicBezTo>
                        <a:pt x="31433" y="39827"/>
                        <a:pt x="33338" y="39827"/>
                        <a:pt x="36195" y="38879"/>
                      </a:cubicBezTo>
                      <a:cubicBezTo>
                        <a:pt x="38100" y="38879"/>
                        <a:pt x="40958" y="37931"/>
                        <a:pt x="42863" y="36982"/>
                      </a:cubicBezTo>
                      <a:cubicBezTo>
                        <a:pt x="44767" y="36034"/>
                        <a:pt x="45720" y="34138"/>
                        <a:pt x="47625" y="32241"/>
                      </a:cubicBezTo>
                      <a:cubicBezTo>
                        <a:pt x="48578" y="30345"/>
                        <a:pt x="49530" y="27500"/>
                        <a:pt x="49530" y="24655"/>
                      </a:cubicBezTo>
                      <a:cubicBezTo>
                        <a:pt x="49530" y="21810"/>
                        <a:pt x="48578" y="18965"/>
                        <a:pt x="47625" y="17069"/>
                      </a:cubicBezTo>
                      <a:cubicBezTo>
                        <a:pt x="46673" y="15172"/>
                        <a:pt x="44767" y="13276"/>
                        <a:pt x="42863" y="12327"/>
                      </a:cubicBezTo>
                      <a:cubicBezTo>
                        <a:pt x="40958" y="11379"/>
                        <a:pt x="39053" y="10431"/>
                        <a:pt x="36195" y="10431"/>
                      </a:cubicBezTo>
                      <a:cubicBezTo>
                        <a:pt x="33338" y="10431"/>
                        <a:pt x="31433" y="9483"/>
                        <a:pt x="28575" y="9483"/>
                      </a:cubicBezTo>
                      <a:lnTo>
                        <a:pt x="12383" y="9483"/>
                      </a:lnTo>
                      <a:lnTo>
                        <a:pt x="12383" y="39827"/>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83" name="Google Shape;383;p38"/>
                <p:cNvSpPr/>
                <p:nvPr/>
              </p:nvSpPr>
              <p:spPr>
                <a:xfrm>
                  <a:off x="4527549" y="5356336"/>
                  <a:ext cx="12382" cy="90085"/>
                </a:xfrm>
                <a:custGeom>
                  <a:avLst/>
                  <a:gdLst/>
                  <a:ahLst/>
                  <a:cxnLst/>
                  <a:rect l="l" t="t" r="r" b="b"/>
                  <a:pathLst>
                    <a:path w="12382" h="90085" extrusionOk="0">
                      <a:moveTo>
                        <a:pt x="0" y="0"/>
                      </a:moveTo>
                      <a:lnTo>
                        <a:pt x="12383" y="0"/>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84" name="Google Shape;384;p38"/>
                <p:cNvSpPr/>
                <p:nvPr/>
              </p:nvSpPr>
              <p:spPr>
                <a:xfrm>
                  <a:off x="4563744" y="5356336"/>
                  <a:ext cx="60959" cy="89137"/>
                </a:xfrm>
                <a:custGeom>
                  <a:avLst/>
                  <a:gdLst/>
                  <a:ahLst/>
                  <a:cxnLst/>
                  <a:rect l="l" t="t" r="r" b="b"/>
                  <a:pathLst>
                    <a:path w="60959" h="89137" extrusionOk="0">
                      <a:moveTo>
                        <a:pt x="0" y="0"/>
                      </a:moveTo>
                      <a:lnTo>
                        <a:pt x="59055" y="0"/>
                      </a:lnTo>
                      <a:lnTo>
                        <a:pt x="59055" y="11379"/>
                      </a:lnTo>
                      <a:lnTo>
                        <a:pt x="12383" y="11379"/>
                      </a:lnTo>
                      <a:lnTo>
                        <a:pt x="12383" y="37931"/>
                      </a:lnTo>
                      <a:lnTo>
                        <a:pt x="56197" y="37931"/>
                      </a:lnTo>
                      <a:lnTo>
                        <a:pt x="56197" y="49310"/>
                      </a:lnTo>
                      <a:lnTo>
                        <a:pt x="12383" y="49310"/>
                      </a:lnTo>
                      <a:lnTo>
                        <a:pt x="12383" y="77758"/>
                      </a:lnTo>
                      <a:lnTo>
                        <a:pt x="60960" y="77758"/>
                      </a:lnTo>
                      <a:lnTo>
                        <a:pt x="60960" y="89137"/>
                      </a:lnTo>
                      <a:lnTo>
                        <a:pt x="0" y="89137"/>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85" name="Google Shape;385;p38"/>
                <p:cNvSpPr/>
                <p:nvPr/>
              </p:nvSpPr>
              <p:spPr>
                <a:xfrm>
                  <a:off x="4641849" y="5356336"/>
                  <a:ext cx="79057" cy="90085"/>
                </a:xfrm>
                <a:custGeom>
                  <a:avLst/>
                  <a:gdLst/>
                  <a:ahLst/>
                  <a:cxnLst/>
                  <a:rect l="l" t="t" r="r" b="b"/>
                  <a:pathLst>
                    <a:path w="79057" h="90085" extrusionOk="0">
                      <a:moveTo>
                        <a:pt x="0" y="0"/>
                      </a:moveTo>
                      <a:lnTo>
                        <a:pt x="16192" y="0"/>
                      </a:lnTo>
                      <a:lnTo>
                        <a:pt x="66675" y="73965"/>
                      </a:lnTo>
                      <a:lnTo>
                        <a:pt x="66675" y="73965"/>
                      </a:lnTo>
                      <a:lnTo>
                        <a:pt x="66675" y="0"/>
                      </a:lnTo>
                      <a:lnTo>
                        <a:pt x="79057" y="0"/>
                      </a:lnTo>
                      <a:lnTo>
                        <a:pt x="79057" y="90085"/>
                      </a:lnTo>
                      <a:lnTo>
                        <a:pt x="62865" y="90085"/>
                      </a:lnTo>
                      <a:lnTo>
                        <a:pt x="12383" y="16121"/>
                      </a:lnTo>
                      <a:lnTo>
                        <a:pt x="12383" y="16121"/>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86" name="Google Shape;386;p38"/>
                <p:cNvSpPr/>
                <p:nvPr/>
              </p:nvSpPr>
              <p:spPr>
                <a:xfrm>
                  <a:off x="4742814" y="5356336"/>
                  <a:ext cx="79057" cy="90085"/>
                </a:xfrm>
                <a:custGeom>
                  <a:avLst/>
                  <a:gdLst/>
                  <a:ahLst/>
                  <a:cxnLst/>
                  <a:rect l="l" t="t" r="r" b="b"/>
                  <a:pathLst>
                    <a:path w="79057" h="90085" extrusionOk="0">
                      <a:moveTo>
                        <a:pt x="0" y="0"/>
                      </a:moveTo>
                      <a:lnTo>
                        <a:pt x="31432" y="0"/>
                      </a:lnTo>
                      <a:cubicBezTo>
                        <a:pt x="38100" y="0"/>
                        <a:pt x="43815" y="948"/>
                        <a:pt x="48578" y="1897"/>
                      </a:cubicBezTo>
                      <a:cubicBezTo>
                        <a:pt x="53340" y="3793"/>
                        <a:pt x="58103" y="5690"/>
                        <a:pt x="60960" y="7586"/>
                      </a:cubicBezTo>
                      <a:cubicBezTo>
                        <a:pt x="64770" y="10431"/>
                        <a:pt x="67628" y="12327"/>
                        <a:pt x="69532" y="16121"/>
                      </a:cubicBezTo>
                      <a:cubicBezTo>
                        <a:pt x="71438" y="18965"/>
                        <a:pt x="73342" y="22758"/>
                        <a:pt x="75247" y="25603"/>
                      </a:cubicBezTo>
                      <a:cubicBezTo>
                        <a:pt x="76200" y="28448"/>
                        <a:pt x="77153" y="32241"/>
                        <a:pt x="78105" y="35086"/>
                      </a:cubicBezTo>
                      <a:cubicBezTo>
                        <a:pt x="79057" y="37931"/>
                        <a:pt x="79057" y="41724"/>
                        <a:pt x="79057" y="44569"/>
                      </a:cubicBezTo>
                      <a:cubicBezTo>
                        <a:pt x="79057" y="50258"/>
                        <a:pt x="78105" y="55948"/>
                        <a:pt x="76200" y="61637"/>
                      </a:cubicBezTo>
                      <a:cubicBezTo>
                        <a:pt x="74295" y="67327"/>
                        <a:pt x="70485" y="72068"/>
                        <a:pt x="66675" y="75861"/>
                      </a:cubicBezTo>
                      <a:cubicBezTo>
                        <a:pt x="62865" y="79654"/>
                        <a:pt x="57150" y="83447"/>
                        <a:pt x="51435" y="86292"/>
                      </a:cubicBezTo>
                      <a:cubicBezTo>
                        <a:pt x="45720" y="89137"/>
                        <a:pt x="38100" y="90085"/>
                        <a:pt x="29528" y="90085"/>
                      </a:cubicBezTo>
                      <a:lnTo>
                        <a:pt x="0" y="90085"/>
                      </a:lnTo>
                      <a:lnTo>
                        <a:pt x="0" y="0"/>
                      </a:lnTo>
                      <a:close/>
                      <a:moveTo>
                        <a:pt x="12382" y="78706"/>
                      </a:moveTo>
                      <a:lnTo>
                        <a:pt x="27622" y="78706"/>
                      </a:lnTo>
                      <a:cubicBezTo>
                        <a:pt x="33338" y="78706"/>
                        <a:pt x="38100" y="77758"/>
                        <a:pt x="42863" y="76810"/>
                      </a:cubicBezTo>
                      <a:cubicBezTo>
                        <a:pt x="47625" y="75861"/>
                        <a:pt x="51435" y="73017"/>
                        <a:pt x="55245" y="70172"/>
                      </a:cubicBezTo>
                      <a:cubicBezTo>
                        <a:pt x="59055" y="67327"/>
                        <a:pt x="61913" y="63534"/>
                        <a:pt x="63817" y="59741"/>
                      </a:cubicBezTo>
                      <a:cubicBezTo>
                        <a:pt x="65722" y="55948"/>
                        <a:pt x="66675" y="50258"/>
                        <a:pt x="66675" y="45517"/>
                      </a:cubicBezTo>
                      <a:cubicBezTo>
                        <a:pt x="66675" y="42672"/>
                        <a:pt x="66675" y="38879"/>
                        <a:pt x="65722" y="35086"/>
                      </a:cubicBezTo>
                      <a:cubicBezTo>
                        <a:pt x="64770" y="31293"/>
                        <a:pt x="62865" y="27500"/>
                        <a:pt x="60007" y="23707"/>
                      </a:cubicBezTo>
                      <a:cubicBezTo>
                        <a:pt x="57150" y="19914"/>
                        <a:pt x="53340" y="17069"/>
                        <a:pt x="49530" y="15172"/>
                      </a:cubicBezTo>
                      <a:cubicBezTo>
                        <a:pt x="44767" y="12327"/>
                        <a:pt x="39053" y="11379"/>
                        <a:pt x="31432" y="11379"/>
                      </a:cubicBezTo>
                      <a:lnTo>
                        <a:pt x="12382" y="11379"/>
                      </a:lnTo>
                      <a:lnTo>
                        <a:pt x="12382" y="78706"/>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87" name="Google Shape;387;p38"/>
                <p:cNvSpPr/>
                <p:nvPr/>
              </p:nvSpPr>
              <p:spPr>
                <a:xfrm>
                  <a:off x="4840921" y="5356336"/>
                  <a:ext cx="12382" cy="90085"/>
                </a:xfrm>
                <a:custGeom>
                  <a:avLst/>
                  <a:gdLst/>
                  <a:ahLst/>
                  <a:cxnLst/>
                  <a:rect l="l" t="t" r="r" b="b"/>
                  <a:pathLst>
                    <a:path w="12382" h="90085" extrusionOk="0">
                      <a:moveTo>
                        <a:pt x="0" y="0"/>
                      </a:moveTo>
                      <a:lnTo>
                        <a:pt x="12383" y="0"/>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88" name="Google Shape;388;p38"/>
                <p:cNvSpPr/>
                <p:nvPr/>
              </p:nvSpPr>
              <p:spPr>
                <a:xfrm>
                  <a:off x="4877117" y="5356336"/>
                  <a:ext cx="79057" cy="90085"/>
                </a:xfrm>
                <a:custGeom>
                  <a:avLst/>
                  <a:gdLst/>
                  <a:ahLst/>
                  <a:cxnLst/>
                  <a:rect l="l" t="t" r="r" b="b"/>
                  <a:pathLst>
                    <a:path w="79057" h="90085" extrusionOk="0">
                      <a:moveTo>
                        <a:pt x="0" y="0"/>
                      </a:moveTo>
                      <a:lnTo>
                        <a:pt x="16192" y="0"/>
                      </a:lnTo>
                      <a:lnTo>
                        <a:pt x="66675" y="73965"/>
                      </a:lnTo>
                      <a:lnTo>
                        <a:pt x="66675" y="73965"/>
                      </a:lnTo>
                      <a:lnTo>
                        <a:pt x="66675" y="0"/>
                      </a:lnTo>
                      <a:lnTo>
                        <a:pt x="79057" y="0"/>
                      </a:lnTo>
                      <a:lnTo>
                        <a:pt x="79057" y="90085"/>
                      </a:lnTo>
                      <a:lnTo>
                        <a:pt x="62865" y="90085"/>
                      </a:lnTo>
                      <a:lnTo>
                        <a:pt x="12382" y="16121"/>
                      </a:lnTo>
                      <a:lnTo>
                        <a:pt x="12382" y="16121"/>
                      </a:lnTo>
                      <a:lnTo>
                        <a:pt x="12382"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89" name="Google Shape;389;p38"/>
                <p:cNvSpPr/>
                <p:nvPr/>
              </p:nvSpPr>
              <p:spPr>
                <a:xfrm>
                  <a:off x="4974271" y="5354440"/>
                  <a:ext cx="82867" cy="95774"/>
                </a:xfrm>
                <a:custGeom>
                  <a:avLst/>
                  <a:gdLst/>
                  <a:ahLst/>
                  <a:cxnLst/>
                  <a:rect l="l" t="t" r="r" b="b"/>
                  <a:pathLst>
                    <a:path w="82867" h="95774" extrusionOk="0">
                      <a:moveTo>
                        <a:pt x="82868" y="41724"/>
                      </a:moveTo>
                      <a:lnTo>
                        <a:pt x="82868" y="86292"/>
                      </a:lnTo>
                      <a:cubicBezTo>
                        <a:pt x="80963" y="87241"/>
                        <a:pt x="78105" y="89137"/>
                        <a:pt x="75247" y="90085"/>
                      </a:cubicBezTo>
                      <a:cubicBezTo>
                        <a:pt x="72390" y="91034"/>
                        <a:pt x="69533" y="91982"/>
                        <a:pt x="66675" y="92930"/>
                      </a:cubicBezTo>
                      <a:cubicBezTo>
                        <a:pt x="63818" y="93878"/>
                        <a:pt x="60960" y="93878"/>
                        <a:pt x="57150" y="94827"/>
                      </a:cubicBezTo>
                      <a:cubicBezTo>
                        <a:pt x="54293" y="94827"/>
                        <a:pt x="51435" y="95775"/>
                        <a:pt x="48578" y="95775"/>
                      </a:cubicBezTo>
                      <a:cubicBezTo>
                        <a:pt x="40958" y="95775"/>
                        <a:pt x="34290" y="94827"/>
                        <a:pt x="27622" y="91982"/>
                      </a:cubicBezTo>
                      <a:cubicBezTo>
                        <a:pt x="20955" y="89137"/>
                        <a:pt x="16193" y="86292"/>
                        <a:pt x="12383" y="81551"/>
                      </a:cubicBezTo>
                      <a:cubicBezTo>
                        <a:pt x="8572" y="76810"/>
                        <a:pt x="4763" y="72068"/>
                        <a:pt x="2858" y="66379"/>
                      </a:cubicBezTo>
                      <a:cubicBezTo>
                        <a:pt x="953" y="60689"/>
                        <a:pt x="0" y="54999"/>
                        <a:pt x="0" y="48362"/>
                      </a:cubicBezTo>
                      <a:cubicBezTo>
                        <a:pt x="0" y="41724"/>
                        <a:pt x="953" y="35086"/>
                        <a:pt x="3810" y="29396"/>
                      </a:cubicBezTo>
                      <a:cubicBezTo>
                        <a:pt x="5715" y="23707"/>
                        <a:pt x="9525" y="18965"/>
                        <a:pt x="13335" y="14224"/>
                      </a:cubicBezTo>
                      <a:cubicBezTo>
                        <a:pt x="17145" y="9483"/>
                        <a:pt x="22860" y="6638"/>
                        <a:pt x="28575" y="3793"/>
                      </a:cubicBezTo>
                      <a:cubicBezTo>
                        <a:pt x="34290" y="948"/>
                        <a:pt x="40958" y="0"/>
                        <a:pt x="47625" y="0"/>
                      </a:cubicBezTo>
                      <a:cubicBezTo>
                        <a:pt x="56197" y="0"/>
                        <a:pt x="62865" y="948"/>
                        <a:pt x="68580" y="2845"/>
                      </a:cubicBezTo>
                      <a:cubicBezTo>
                        <a:pt x="74295" y="4741"/>
                        <a:pt x="78105" y="7586"/>
                        <a:pt x="81915" y="11379"/>
                      </a:cubicBezTo>
                      <a:lnTo>
                        <a:pt x="73343" y="20862"/>
                      </a:lnTo>
                      <a:cubicBezTo>
                        <a:pt x="69533" y="17069"/>
                        <a:pt x="65722" y="15172"/>
                        <a:pt x="60960" y="13276"/>
                      </a:cubicBezTo>
                      <a:cubicBezTo>
                        <a:pt x="56197" y="11379"/>
                        <a:pt x="52388" y="11379"/>
                        <a:pt x="47625" y="11379"/>
                      </a:cubicBezTo>
                      <a:cubicBezTo>
                        <a:pt x="41910" y="11379"/>
                        <a:pt x="38100" y="12327"/>
                        <a:pt x="33338" y="14224"/>
                      </a:cubicBezTo>
                      <a:cubicBezTo>
                        <a:pt x="29528" y="16121"/>
                        <a:pt x="25718" y="18965"/>
                        <a:pt x="22860" y="21810"/>
                      </a:cubicBezTo>
                      <a:cubicBezTo>
                        <a:pt x="20003" y="24655"/>
                        <a:pt x="17145" y="28448"/>
                        <a:pt x="16193" y="33189"/>
                      </a:cubicBezTo>
                      <a:cubicBezTo>
                        <a:pt x="15240" y="37931"/>
                        <a:pt x="13335" y="42672"/>
                        <a:pt x="13335" y="47413"/>
                      </a:cubicBezTo>
                      <a:cubicBezTo>
                        <a:pt x="13335" y="52155"/>
                        <a:pt x="14288" y="56896"/>
                        <a:pt x="16193" y="61637"/>
                      </a:cubicBezTo>
                      <a:cubicBezTo>
                        <a:pt x="18097" y="66379"/>
                        <a:pt x="20955" y="70172"/>
                        <a:pt x="23813" y="73017"/>
                      </a:cubicBezTo>
                      <a:cubicBezTo>
                        <a:pt x="26670" y="75861"/>
                        <a:pt x="30480" y="78706"/>
                        <a:pt x="35243" y="80603"/>
                      </a:cubicBezTo>
                      <a:cubicBezTo>
                        <a:pt x="40005" y="82499"/>
                        <a:pt x="43815" y="83447"/>
                        <a:pt x="49530" y="83447"/>
                      </a:cubicBezTo>
                      <a:cubicBezTo>
                        <a:pt x="54293" y="83447"/>
                        <a:pt x="58103" y="83447"/>
                        <a:pt x="61913" y="82499"/>
                      </a:cubicBezTo>
                      <a:cubicBezTo>
                        <a:pt x="65722" y="81551"/>
                        <a:pt x="69533" y="80603"/>
                        <a:pt x="72390" y="78706"/>
                      </a:cubicBezTo>
                      <a:lnTo>
                        <a:pt x="72390" y="53103"/>
                      </a:lnTo>
                      <a:lnTo>
                        <a:pt x="52388" y="53103"/>
                      </a:lnTo>
                      <a:lnTo>
                        <a:pt x="52388" y="41724"/>
                      </a:lnTo>
                      <a:lnTo>
                        <a:pt x="82868" y="41724"/>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90" name="Google Shape;390;p38"/>
                <p:cNvSpPr/>
                <p:nvPr/>
              </p:nvSpPr>
              <p:spPr>
                <a:xfrm>
                  <a:off x="4214177" y="5509956"/>
                  <a:ext cx="57150" cy="90085"/>
                </a:xfrm>
                <a:custGeom>
                  <a:avLst/>
                  <a:gdLst/>
                  <a:ahLst/>
                  <a:cxnLst/>
                  <a:rect l="l" t="t" r="r" b="b"/>
                  <a:pathLst>
                    <a:path w="57150" h="90085" extrusionOk="0">
                      <a:moveTo>
                        <a:pt x="0" y="0"/>
                      </a:moveTo>
                      <a:lnTo>
                        <a:pt x="57150" y="0"/>
                      </a:lnTo>
                      <a:lnTo>
                        <a:pt x="57150" y="11379"/>
                      </a:lnTo>
                      <a:lnTo>
                        <a:pt x="12382" y="11379"/>
                      </a:lnTo>
                      <a:lnTo>
                        <a:pt x="12382" y="39827"/>
                      </a:lnTo>
                      <a:lnTo>
                        <a:pt x="54292" y="39827"/>
                      </a:lnTo>
                      <a:lnTo>
                        <a:pt x="54292" y="51206"/>
                      </a:lnTo>
                      <a:lnTo>
                        <a:pt x="12382" y="51206"/>
                      </a:lnTo>
                      <a:lnTo>
                        <a:pt x="12382"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91" name="Google Shape;391;p38"/>
                <p:cNvSpPr/>
                <p:nvPr/>
              </p:nvSpPr>
              <p:spPr>
                <a:xfrm>
                  <a:off x="4282757" y="5505214"/>
                  <a:ext cx="95250" cy="96723"/>
                </a:xfrm>
                <a:custGeom>
                  <a:avLst/>
                  <a:gdLst/>
                  <a:ahLst/>
                  <a:cxnLst/>
                  <a:rect l="l" t="t" r="r" b="b"/>
                  <a:pathLst>
                    <a:path w="95250" h="96723" extrusionOk="0">
                      <a:moveTo>
                        <a:pt x="47625" y="96723"/>
                      </a:moveTo>
                      <a:cubicBezTo>
                        <a:pt x="40958" y="96723"/>
                        <a:pt x="34290" y="95775"/>
                        <a:pt x="28575" y="92930"/>
                      </a:cubicBezTo>
                      <a:cubicBezTo>
                        <a:pt x="22860" y="90085"/>
                        <a:pt x="18097" y="87241"/>
                        <a:pt x="13335" y="82499"/>
                      </a:cubicBezTo>
                      <a:cubicBezTo>
                        <a:pt x="9525" y="78706"/>
                        <a:pt x="5715" y="73017"/>
                        <a:pt x="3810" y="67327"/>
                      </a:cubicBezTo>
                      <a:cubicBezTo>
                        <a:pt x="1905" y="61637"/>
                        <a:pt x="0" y="54999"/>
                        <a:pt x="0" y="48362"/>
                      </a:cubicBezTo>
                      <a:cubicBezTo>
                        <a:pt x="0" y="41724"/>
                        <a:pt x="952" y="35086"/>
                        <a:pt x="3810" y="29396"/>
                      </a:cubicBezTo>
                      <a:cubicBezTo>
                        <a:pt x="5715" y="23707"/>
                        <a:pt x="9525" y="18965"/>
                        <a:pt x="13335" y="14224"/>
                      </a:cubicBezTo>
                      <a:cubicBezTo>
                        <a:pt x="17145" y="9483"/>
                        <a:pt x="22860" y="6638"/>
                        <a:pt x="28575" y="3793"/>
                      </a:cubicBezTo>
                      <a:cubicBezTo>
                        <a:pt x="34290" y="948"/>
                        <a:pt x="40958" y="0"/>
                        <a:pt x="47625" y="0"/>
                      </a:cubicBezTo>
                      <a:cubicBezTo>
                        <a:pt x="54292" y="0"/>
                        <a:pt x="60960" y="948"/>
                        <a:pt x="66675" y="3793"/>
                      </a:cubicBezTo>
                      <a:cubicBezTo>
                        <a:pt x="72390" y="6638"/>
                        <a:pt x="77152" y="9483"/>
                        <a:pt x="81915" y="14224"/>
                      </a:cubicBezTo>
                      <a:cubicBezTo>
                        <a:pt x="86677" y="18965"/>
                        <a:pt x="89535" y="23707"/>
                        <a:pt x="91440" y="29396"/>
                      </a:cubicBezTo>
                      <a:cubicBezTo>
                        <a:pt x="93345" y="35086"/>
                        <a:pt x="95250" y="41724"/>
                        <a:pt x="95250" y="48362"/>
                      </a:cubicBezTo>
                      <a:cubicBezTo>
                        <a:pt x="95250" y="54999"/>
                        <a:pt x="94297" y="61637"/>
                        <a:pt x="91440" y="67327"/>
                      </a:cubicBezTo>
                      <a:cubicBezTo>
                        <a:pt x="89535" y="73017"/>
                        <a:pt x="85725" y="77758"/>
                        <a:pt x="81915" y="82499"/>
                      </a:cubicBezTo>
                      <a:cubicBezTo>
                        <a:pt x="78105" y="86292"/>
                        <a:pt x="72390" y="90085"/>
                        <a:pt x="66675" y="92930"/>
                      </a:cubicBezTo>
                      <a:cubicBezTo>
                        <a:pt x="60960" y="95775"/>
                        <a:pt x="54292" y="96723"/>
                        <a:pt x="47625" y="96723"/>
                      </a:cubicBezTo>
                      <a:close/>
                      <a:moveTo>
                        <a:pt x="47625" y="85344"/>
                      </a:moveTo>
                      <a:cubicBezTo>
                        <a:pt x="53340" y="85344"/>
                        <a:pt x="57150" y="84396"/>
                        <a:pt x="61913" y="82499"/>
                      </a:cubicBezTo>
                      <a:cubicBezTo>
                        <a:pt x="65722" y="80603"/>
                        <a:pt x="69533" y="77758"/>
                        <a:pt x="72390" y="74913"/>
                      </a:cubicBezTo>
                      <a:cubicBezTo>
                        <a:pt x="75247" y="72068"/>
                        <a:pt x="78105" y="68275"/>
                        <a:pt x="79058" y="63534"/>
                      </a:cubicBezTo>
                      <a:cubicBezTo>
                        <a:pt x="80963" y="58793"/>
                        <a:pt x="81915" y="54051"/>
                        <a:pt x="81915" y="49310"/>
                      </a:cubicBezTo>
                      <a:cubicBezTo>
                        <a:pt x="81915" y="44569"/>
                        <a:pt x="80963" y="39827"/>
                        <a:pt x="79058" y="35086"/>
                      </a:cubicBezTo>
                      <a:cubicBezTo>
                        <a:pt x="77152" y="30345"/>
                        <a:pt x="75247" y="26551"/>
                        <a:pt x="72390" y="23707"/>
                      </a:cubicBezTo>
                      <a:cubicBezTo>
                        <a:pt x="69533" y="20862"/>
                        <a:pt x="65722" y="18017"/>
                        <a:pt x="61913" y="16121"/>
                      </a:cubicBezTo>
                      <a:cubicBezTo>
                        <a:pt x="58102" y="14224"/>
                        <a:pt x="53340" y="13276"/>
                        <a:pt x="47625" y="13276"/>
                      </a:cubicBezTo>
                      <a:cubicBezTo>
                        <a:pt x="41910" y="13276"/>
                        <a:pt x="38100" y="14224"/>
                        <a:pt x="33338" y="16121"/>
                      </a:cubicBezTo>
                      <a:cubicBezTo>
                        <a:pt x="29527" y="18017"/>
                        <a:pt x="25717" y="20862"/>
                        <a:pt x="22860" y="23707"/>
                      </a:cubicBezTo>
                      <a:cubicBezTo>
                        <a:pt x="20002" y="26551"/>
                        <a:pt x="17145" y="30345"/>
                        <a:pt x="16192" y="35086"/>
                      </a:cubicBezTo>
                      <a:cubicBezTo>
                        <a:pt x="15240" y="39827"/>
                        <a:pt x="13335" y="44569"/>
                        <a:pt x="13335" y="49310"/>
                      </a:cubicBezTo>
                      <a:cubicBezTo>
                        <a:pt x="13335" y="54051"/>
                        <a:pt x="14288" y="58793"/>
                        <a:pt x="16192" y="63534"/>
                      </a:cubicBezTo>
                      <a:cubicBezTo>
                        <a:pt x="18097" y="68275"/>
                        <a:pt x="20002" y="72068"/>
                        <a:pt x="22860" y="74913"/>
                      </a:cubicBezTo>
                      <a:cubicBezTo>
                        <a:pt x="25717" y="77758"/>
                        <a:pt x="29527" y="80603"/>
                        <a:pt x="33338" y="82499"/>
                      </a:cubicBezTo>
                      <a:cubicBezTo>
                        <a:pt x="37147" y="84396"/>
                        <a:pt x="41910" y="85344"/>
                        <a:pt x="47625" y="85344"/>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92" name="Google Shape;392;p38"/>
                <p:cNvSpPr/>
                <p:nvPr/>
              </p:nvSpPr>
              <p:spPr>
                <a:xfrm>
                  <a:off x="4396104" y="5509956"/>
                  <a:ext cx="63817" cy="90085"/>
                </a:xfrm>
                <a:custGeom>
                  <a:avLst/>
                  <a:gdLst/>
                  <a:ahLst/>
                  <a:cxnLst/>
                  <a:rect l="l" t="t" r="r" b="b"/>
                  <a:pathLst>
                    <a:path w="63817" h="90085" extrusionOk="0">
                      <a:moveTo>
                        <a:pt x="0" y="0"/>
                      </a:moveTo>
                      <a:lnTo>
                        <a:pt x="32385" y="0"/>
                      </a:lnTo>
                      <a:cubicBezTo>
                        <a:pt x="38100" y="0"/>
                        <a:pt x="42863" y="948"/>
                        <a:pt x="46673" y="1897"/>
                      </a:cubicBezTo>
                      <a:cubicBezTo>
                        <a:pt x="50483" y="3793"/>
                        <a:pt x="53340" y="5690"/>
                        <a:pt x="55245" y="7586"/>
                      </a:cubicBezTo>
                      <a:cubicBezTo>
                        <a:pt x="57150" y="9483"/>
                        <a:pt x="59055" y="12327"/>
                        <a:pt x="60008" y="16121"/>
                      </a:cubicBezTo>
                      <a:cubicBezTo>
                        <a:pt x="60960" y="18965"/>
                        <a:pt x="60960" y="21810"/>
                        <a:pt x="60960" y="24655"/>
                      </a:cubicBezTo>
                      <a:cubicBezTo>
                        <a:pt x="60960" y="27500"/>
                        <a:pt x="60008" y="30345"/>
                        <a:pt x="59055" y="33189"/>
                      </a:cubicBezTo>
                      <a:cubicBezTo>
                        <a:pt x="58103" y="36034"/>
                        <a:pt x="56198" y="37931"/>
                        <a:pt x="54292" y="40775"/>
                      </a:cubicBezTo>
                      <a:cubicBezTo>
                        <a:pt x="52388" y="42672"/>
                        <a:pt x="49530" y="44569"/>
                        <a:pt x="47625" y="46465"/>
                      </a:cubicBezTo>
                      <a:cubicBezTo>
                        <a:pt x="44767" y="48362"/>
                        <a:pt x="41910" y="49310"/>
                        <a:pt x="38100" y="49310"/>
                      </a:cubicBezTo>
                      <a:lnTo>
                        <a:pt x="63817" y="90085"/>
                      </a:lnTo>
                      <a:lnTo>
                        <a:pt x="48578" y="90085"/>
                      </a:lnTo>
                      <a:lnTo>
                        <a:pt x="25717" y="50258"/>
                      </a:lnTo>
                      <a:lnTo>
                        <a:pt x="12383" y="50258"/>
                      </a:lnTo>
                      <a:lnTo>
                        <a:pt x="12383" y="90085"/>
                      </a:lnTo>
                      <a:lnTo>
                        <a:pt x="0" y="90085"/>
                      </a:lnTo>
                      <a:lnTo>
                        <a:pt x="0" y="0"/>
                      </a:lnTo>
                      <a:close/>
                      <a:moveTo>
                        <a:pt x="12383" y="38879"/>
                      </a:moveTo>
                      <a:lnTo>
                        <a:pt x="28575" y="38879"/>
                      </a:lnTo>
                      <a:cubicBezTo>
                        <a:pt x="31433" y="38879"/>
                        <a:pt x="33338" y="38879"/>
                        <a:pt x="36195" y="37931"/>
                      </a:cubicBezTo>
                      <a:cubicBezTo>
                        <a:pt x="38100" y="37931"/>
                        <a:pt x="40958" y="36982"/>
                        <a:pt x="42863" y="36034"/>
                      </a:cubicBezTo>
                      <a:cubicBezTo>
                        <a:pt x="44767" y="35086"/>
                        <a:pt x="45720" y="33189"/>
                        <a:pt x="47625" y="31293"/>
                      </a:cubicBezTo>
                      <a:cubicBezTo>
                        <a:pt x="48578" y="29396"/>
                        <a:pt x="49530" y="26551"/>
                        <a:pt x="49530" y="23707"/>
                      </a:cubicBezTo>
                      <a:cubicBezTo>
                        <a:pt x="49530" y="20862"/>
                        <a:pt x="48578" y="18017"/>
                        <a:pt x="47625" y="16121"/>
                      </a:cubicBezTo>
                      <a:cubicBezTo>
                        <a:pt x="46673" y="14224"/>
                        <a:pt x="44767" y="12327"/>
                        <a:pt x="42863" y="11379"/>
                      </a:cubicBezTo>
                      <a:cubicBezTo>
                        <a:pt x="40958" y="10431"/>
                        <a:pt x="39053" y="9483"/>
                        <a:pt x="36195" y="9483"/>
                      </a:cubicBezTo>
                      <a:cubicBezTo>
                        <a:pt x="33338" y="9483"/>
                        <a:pt x="31433" y="8534"/>
                        <a:pt x="28575" y="8534"/>
                      </a:cubicBezTo>
                      <a:lnTo>
                        <a:pt x="12383" y="8534"/>
                      </a:lnTo>
                      <a:lnTo>
                        <a:pt x="12383" y="38879"/>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93" name="Google Shape;393;p38"/>
                <p:cNvSpPr/>
                <p:nvPr/>
              </p:nvSpPr>
              <p:spPr>
                <a:xfrm>
                  <a:off x="4502784" y="5505214"/>
                  <a:ext cx="61912" cy="94826"/>
                </a:xfrm>
                <a:custGeom>
                  <a:avLst/>
                  <a:gdLst/>
                  <a:ahLst/>
                  <a:cxnLst/>
                  <a:rect l="l" t="t" r="r" b="b"/>
                  <a:pathLst>
                    <a:path w="61912" h="94826" extrusionOk="0">
                      <a:moveTo>
                        <a:pt x="10478" y="75861"/>
                      </a:moveTo>
                      <a:cubicBezTo>
                        <a:pt x="12383" y="78706"/>
                        <a:pt x="15240" y="81551"/>
                        <a:pt x="19050" y="83447"/>
                      </a:cubicBezTo>
                      <a:cubicBezTo>
                        <a:pt x="22860" y="85344"/>
                        <a:pt x="25718" y="85344"/>
                        <a:pt x="29528" y="85344"/>
                      </a:cubicBezTo>
                      <a:cubicBezTo>
                        <a:pt x="31433" y="85344"/>
                        <a:pt x="33338" y="85344"/>
                        <a:pt x="36195" y="84396"/>
                      </a:cubicBezTo>
                      <a:cubicBezTo>
                        <a:pt x="38100" y="83447"/>
                        <a:pt x="40005" y="82499"/>
                        <a:pt x="41910" y="81551"/>
                      </a:cubicBezTo>
                      <a:cubicBezTo>
                        <a:pt x="43815" y="80603"/>
                        <a:pt x="44768" y="78706"/>
                        <a:pt x="46673" y="76810"/>
                      </a:cubicBezTo>
                      <a:cubicBezTo>
                        <a:pt x="47625" y="74913"/>
                        <a:pt x="48578" y="73017"/>
                        <a:pt x="48578" y="70172"/>
                      </a:cubicBezTo>
                      <a:cubicBezTo>
                        <a:pt x="48578" y="66379"/>
                        <a:pt x="47625" y="64482"/>
                        <a:pt x="44768" y="62586"/>
                      </a:cubicBezTo>
                      <a:cubicBezTo>
                        <a:pt x="41910" y="60689"/>
                        <a:pt x="40005" y="58793"/>
                        <a:pt x="36195" y="57844"/>
                      </a:cubicBezTo>
                      <a:cubicBezTo>
                        <a:pt x="33338" y="56896"/>
                        <a:pt x="29528" y="54999"/>
                        <a:pt x="25718" y="54051"/>
                      </a:cubicBezTo>
                      <a:cubicBezTo>
                        <a:pt x="21908" y="53103"/>
                        <a:pt x="18098" y="51206"/>
                        <a:pt x="15240" y="49310"/>
                      </a:cubicBezTo>
                      <a:cubicBezTo>
                        <a:pt x="12383" y="47413"/>
                        <a:pt x="9525" y="44569"/>
                        <a:pt x="6668" y="40775"/>
                      </a:cubicBezTo>
                      <a:cubicBezTo>
                        <a:pt x="3810" y="36982"/>
                        <a:pt x="2858" y="32241"/>
                        <a:pt x="2858" y="26551"/>
                      </a:cubicBezTo>
                      <a:cubicBezTo>
                        <a:pt x="2858" y="23707"/>
                        <a:pt x="3810" y="20862"/>
                        <a:pt x="4763" y="18017"/>
                      </a:cubicBezTo>
                      <a:cubicBezTo>
                        <a:pt x="5715" y="15172"/>
                        <a:pt x="7620" y="12327"/>
                        <a:pt x="10478" y="9483"/>
                      </a:cubicBezTo>
                      <a:cubicBezTo>
                        <a:pt x="13335" y="6638"/>
                        <a:pt x="16193" y="4741"/>
                        <a:pt x="20003" y="2845"/>
                      </a:cubicBezTo>
                      <a:cubicBezTo>
                        <a:pt x="23813" y="948"/>
                        <a:pt x="28575" y="0"/>
                        <a:pt x="34290" y="0"/>
                      </a:cubicBezTo>
                      <a:cubicBezTo>
                        <a:pt x="39053" y="0"/>
                        <a:pt x="43815" y="948"/>
                        <a:pt x="48578" y="1897"/>
                      </a:cubicBezTo>
                      <a:cubicBezTo>
                        <a:pt x="53340" y="2845"/>
                        <a:pt x="57150" y="5690"/>
                        <a:pt x="60960" y="10431"/>
                      </a:cubicBezTo>
                      <a:lnTo>
                        <a:pt x="50483" y="19914"/>
                      </a:lnTo>
                      <a:cubicBezTo>
                        <a:pt x="48578" y="17069"/>
                        <a:pt x="46673" y="15172"/>
                        <a:pt x="43815" y="14224"/>
                      </a:cubicBezTo>
                      <a:cubicBezTo>
                        <a:pt x="40958" y="12327"/>
                        <a:pt x="38100" y="12327"/>
                        <a:pt x="34290" y="12327"/>
                      </a:cubicBezTo>
                      <a:cubicBezTo>
                        <a:pt x="30480" y="12327"/>
                        <a:pt x="27623" y="12327"/>
                        <a:pt x="25718" y="13276"/>
                      </a:cubicBezTo>
                      <a:cubicBezTo>
                        <a:pt x="23813" y="14224"/>
                        <a:pt x="21908" y="15172"/>
                        <a:pt x="20003" y="17069"/>
                      </a:cubicBezTo>
                      <a:cubicBezTo>
                        <a:pt x="18098" y="18965"/>
                        <a:pt x="18098" y="19914"/>
                        <a:pt x="17145" y="21810"/>
                      </a:cubicBezTo>
                      <a:cubicBezTo>
                        <a:pt x="16193" y="23707"/>
                        <a:pt x="16193" y="24655"/>
                        <a:pt x="16193" y="26551"/>
                      </a:cubicBezTo>
                      <a:cubicBezTo>
                        <a:pt x="16193" y="30345"/>
                        <a:pt x="17145" y="33189"/>
                        <a:pt x="20003" y="35086"/>
                      </a:cubicBezTo>
                      <a:cubicBezTo>
                        <a:pt x="21908" y="36982"/>
                        <a:pt x="24765" y="38879"/>
                        <a:pt x="28575" y="39827"/>
                      </a:cubicBezTo>
                      <a:cubicBezTo>
                        <a:pt x="31433" y="40775"/>
                        <a:pt x="35243" y="42672"/>
                        <a:pt x="39053" y="43620"/>
                      </a:cubicBezTo>
                      <a:cubicBezTo>
                        <a:pt x="42863" y="44569"/>
                        <a:pt x="46673" y="46465"/>
                        <a:pt x="49530" y="47413"/>
                      </a:cubicBezTo>
                      <a:cubicBezTo>
                        <a:pt x="52388" y="49310"/>
                        <a:pt x="55245" y="52155"/>
                        <a:pt x="58103" y="54999"/>
                      </a:cubicBezTo>
                      <a:cubicBezTo>
                        <a:pt x="60008" y="57844"/>
                        <a:pt x="61913" y="62586"/>
                        <a:pt x="61913" y="67327"/>
                      </a:cubicBezTo>
                      <a:cubicBezTo>
                        <a:pt x="61913" y="72068"/>
                        <a:pt x="60960" y="75861"/>
                        <a:pt x="59055" y="78706"/>
                      </a:cubicBezTo>
                      <a:cubicBezTo>
                        <a:pt x="57150" y="82499"/>
                        <a:pt x="55245" y="85344"/>
                        <a:pt x="52388" y="87241"/>
                      </a:cubicBezTo>
                      <a:cubicBezTo>
                        <a:pt x="49530" y="90085"/>
                        <a:pt x="45720" y="91034"/>
                        <a:pt x="41910" y="92930"/>
                      </a:cubicBezTo>
                      <a:cubicBezTo>
                        <a:pt x="38100" y="93878"/>
                        <a:pt x="34290" y="94827"/>
                        <a:pt x="29528" y="94827"/>
                      </a:cubicBezTo>
                      <a:cubicBezTo>
                        <a:pt x="23813" y="94827"/>
                        <a:pt x="18098" y="93878"/>
                        <a:pt x="12383" y="91982"/>
                      </a:cubicBezTo>
                      <a:cubicBezTo>
                        <a:pt x="6668" y="90085"/>
                        <a:pt x="2858" y="87241"/>
                        <a:pt x="0" y="82499"/>
                      </a:cubicBezTo>
                      <a:lnTo>
                        <a:pt x="10478" y="75861"/>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94" name="Google Shape;394;p38"/>
                <p:cNvSpPr/>
                <p:nvPr/>
              </p:nvSpPr>
              <p:spPr>
                <a:xfrm>
                  <a:off x="4577079" y="5505214"/>
                  <a:ext cx="95250" cy="96723"/>
                </a:xfrm>
                <a:custGeom>
                  <a:avLst/>
                  <a:gdLst/>
                  <a:ahLst/>
                  <a:cxnLst/>
                  <a:rect l="l" t="t" r="r" b="b"/>
                  <a:pathLst>
                    <a:path w="95250" h="96723" extrusionOk="0">
                      <a:moveTo>
                        <a:pt x="47625" y="96723"/>
                      </a:moveTo>
                      <a:cubicBezTo>
                        <a:pt x="40958" y="96723"/>
                        <a:pt x="34290" y="95775"/>
                        <a:pt x="28575" y="92930"/>
                      </a:cubicBezTo>
                      <a:cubicBezTo>
                        <a:pt x="22860" y="90085"/>
                        <a:pt x="18098" y="87241"/>
                        <a:pt x="13335" y="82499"/>
                      </a:cubicBezTo>
                      <a:cubicBezTo>
                        <a:pt x="9525" y="78706"/>
                        <a:pt x="5715" y="73017"/>
                        <a:pt x="3810" y="67327"/>
                      </a:cubicBezTo>
                      <a:cubicBezTo>
                        <a:pt x="1905" y="61637"/>
                        <a:pt x="0" y="54999"/>
                        <a:pt x="0" y="48362"/>
                      </a:cubicBezTo>
                      <a:cubicBezTo>
                        <a:pt x="0" y="41724"/>
                        <a:pt x="953" y="35086"/>
                        <a:pt x="3810" y="29396"/>
                      </a:cubicBezTo>
                      <a:cubicBezTo>
                        <a:pt x="5715" y="23707"/>
                        <a:pt x="9525" y="18965"/>
                        <a:pt x="13335" y="14224"/>
                      </a:cubicBezTo>
                      <a:cubicBezTo>
                        <a:pt x="17145" y="9483"/>
                        <a:pt x="22860" y="6638"/>
                        <a:pt x="28575" y="3793"/>
                      </a:cubicBezTo>
                      <a:cubicBezTo>
                        <a:pt x="34290" y="948"/>
                        <a:pt x="40958" y="0"/>
                        <a:pt x="47625" y="0"/>
                      </a:cubicBezTo>
                      <a:cubicBezTo>
                        <a:pt x="54292" y="0"/>
                        <a:pt x="60960" y="948"/>
                        <a:pt x="66675" y="3793"/>
                      </a:cubicBezTo>
                      <a:cubicBezTo>
                        <a:pt x="72390" y="6638"/>
                        <a:pt x="77153" y="9483"/>
                        <a:pt x="81915" y="14224"/>
                      </a:cubicBezTo>
                      <a:cubicBezTo>
                        <a:pt x="86678" y="18965"/>
                        <a:pt x="89535" y="23707"/>
                        <a:pt x="91440" y="29396"/>
                      </a:cubicBezTo>
                      <a:cubicBezTo>
                        <a:pt x="93345" y="35086"/>
                        <a:pt x="95250" y="41724"/>
                        <a:pt x="95250" y="48362"/>
                      </a:cubicBezTo>
                      <a:cubicBezTo>
                        <a:pt x="95250" y="54999"/>
                        <a:pt x="94298" y="61637"/>
                        <a:pt x="91440" y="67327"/>
                      </a:cubicBezTo>
                      <a:cubicBezTo>
                        <a:pt x="89535" y="73017"/>
                        <a:pt x="85725" y="77758"/>
                        <a:pt x="81915" y="82499"/>
                      </a:cubicBezTo>
                      <a:cubicBezTo>
                        <a:pt x="78105" y="86292"/>
                        <a:pt x="72390" y="90085"/>
                        <a:pt x="66675" y="92930"/>
                      </a:cubicBezTo>
                      <a:cubicBezTo>
                        <a:pt x="60960" y="95775"/>
                        <a:pt x="54292" y="96723"/>
                        <a:pt x="47625" y="96723"/>
                      </a:cubicBezTo>
                      <a:close/>
                      <a:moveTo>
                        <a:pt x="47625" y="85344"/>
                      </a:moveTo>
                      <a:cubicBezTo>
                        <a:pt x="53340" y="85344"/>
                        <a:pt x="57150" y="84396"/>
                        <a:pt x="61913" y="82499"/>
                      </a:cubicBezTo>
                      <a:cubicBezTo>
                        <a:pt x="65723" y="80603"/>
                        <a:pt x="69533" y="77758"/>
                        <a:pt x="72390" y="74913"/>
                      </a:cubicBezTo>
                      <a:cubicBezTo>
                        <a:pt x="75248" y="72068"/>
                        <a:pt x="78105" y="68275"/>
                        <a:pt x="79058" y="63534"/>
                      </a:cubicBezTo>
                      <a:cubicBezTo>
                        <a:pt x="80963" y="58793"/>
                        <a:pt x="81915" y="54051"/>
                        <a:pt x="81915" y="49310"/>
                      </a:cubicBezTo>
                      <a:cubicBezTo>
                        <a:pt x="81915" y="44569"/>
                        <a:pt x="80963" y="39827"/>
                        <a:pt x="79058" y="35086"/>
                      </a:cubicBezTo>
                      <a:cubicBezTo>
                        <a:pt x="77153" y="30345"/>
                        <a:pt x="75248" y="26551"/>
                        <a:pt x="72390" y="23707"/>
                      </a:cubicBezTo>
                      <a:cubicBezTo>
                        <a:pt x="69533" y="20862"/>
                        <a:pt x="65723" y="18017"/>
                        <a:pt x="61913" y="16121"/>
                      </a:cubicBezTo>
                      <a:cubicBezTo>
                        <a:pt x="58103" y="14224"/>
                        <a:pt x="53340" y="13276"/>
                        <a:pt x="47625" y="13276"/>
                      </a:cubicBezTo>
                      <a:cubicBezTo>
                        <a:pt x="41910" y="13276"/>
                        <a:pt x="38100" y="14224"/>
                        <a:pt x="33338" y="16121"/>
                      </a:cubicBezTo>
                      <a:cubicBezTo>
                        <a:pt x="29528" y="18017"/>
                        <a:pt x="25717" y="20862"/>
                        <a:pt x="22860" y="23707"/>
                      </a:cubicBezTo>
                      <a:cubicBezTo>
                        <a:pt x="20003" y="26551"/>
                        <a:pt x="17145" y="30345"/>
                        <a:pt x="16192" y="35086"/>
                      </a:cubicBezTo>
                      <a:cubicBezTo>
                        <a:pt x="15240" y="39827"/>
                        <a:pt x="13335" y="44569"/>
                        <a:pt x="13335" y="49310"/>
                      </a:cubicBezTo>
                      <a:cubicBezTo>
                        <a:pt x="13335" y="54051"/>
                        <a:pt x="14288" y="58793"/>
                        <a:pt x="16192" y="63534"/>
                      </a:cubicBezTo>
                      <a:cubicBezTo>
                        <a:pt x="18098" y="68275"/>
                        <a:pt x="20003" y="72068"/>
                        <a:pt x="22860" y="74913"/>
                      </a:cubicBezTo>
                      <a:cubicBezTo>
                        <a:pt x="25717" y="77758"/>
                        <a:pt x="29528" y="80603"/>
                        <a:pt x="33338" y="82499"/>
                      </a:cubicBezTo>
                      <a:cubicBezTo>
                        <a:pt x="37148" y="84396"/>
                        <a:pt x="41910" y="85344"/>
                        <a:pt x="47625" y="85344"/>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95" name="Google Shape;395;p38"/>
                <p:cNvSpPr/>
                <p:nvPr/>
              </p:nvSpPr>
              <p:spPr>
                <a:xfrm>
                  <a:off x="4682806" y="5506163"/>
                  <a:ext cx="82867" cy="94826"/>
                </a:xfrm>
                <a:custGeom>
                  <a:avLst/>
                  <a:gdLst/>
                  <a:ahLst/>
                  <a:cxnLst/>
                  <a:rect l="l" t="t" r="r" b="b"/>
                  <a:pathLst>
                    <a:path w="82867" h="94826" extrusionOk="0">
                      <a:moveTo>
                        <a:pt x="70485" y="22758"/>
                      </a:moveTo>
                      <a:cubicBezTo>
                        <a:pt x="67628" y="19914"/>
                        <a:pt x="64770" y="17069"/>
                        <a:pt x="60960" y="15172"/>
                      </a:cubicBezTo>
                      <a:cubicBezTo>
                        <a:pt x="57150" y="13276"/>
                        <a:pt x="53340" y="12327"/>
                        <a:pt x="48578" y="12327"/>
                      </a:cubicBezTo>
                      <a:cubicBezTo>
                        <a:pt x="43815" y="12327"/>
                        <a:pt x="39053" y="13276"/>
                        <a:pt x="34290" y="15172"/>
                      </a:cubicBezTo>
                      <a:cubicBezTo>
                        <a:pt x="30480" y="17069"/>
                        <a:pt x="26670" y="19914"/>
                        <a:pt x="23813" y="22758"/>
                      </a:cubicBezTo>
                      <a:cubicBezTo>
                        <a:pt x="20955" y="25603"/>
                        <a:pt x="18098" y="30345"/>
                        <a:pt x="17145" y="34138"/>
                      </a:cubicBezTo>
                      <a:cubicBezTo>
                        <a:pt x="16193" y="37931"/>
                        <a:pt x="14288" y="43620"/>
                        <a:pt x="14288" y="48362"/>
                      </a:cubicBezTo>
                      <a:cubicBezTo>
                        <a:pt x="14288" y="53103"/>
                        <a:pt x="15240" y="57844"/>
                        <a:pt x="16193" y="61637"/>
                      </a:cubicBezTo>
                      <a:cubicBezTo>
                        <a:pt x="18098" y="65430"/>
                        <a:pt x="20003" y="69223"/>
                        <a:pt x="22860" y="73017"/>
                      </a:cubicBezTo>
                      <a:cubicBezTo>
                        <a:pt x="25718" y="75861"/>
                        <a:pt x="29528" y="78706"/>
                        <a:pt x="33338" y="80603"/>
                      </a:cubicBezTo>
                      <a:cubicBezTo>
                        <a:pt x="37148" y="82499"/>
                        <a:pt x="41910" y="83447"/>
                        <a:pt x="47625" y="83447"/>
                      </a:cubicBezTo>
                      <a:cubicBezTo>
                        <a:pt x="53340" y="83447"/>
                        <a:pt x="57150" y="82499"/>
                        <a:pt x="61913" y="80603"/>
                      </a:cubicBezTo>
                      <a:cubicBezTo>
                        <a:pt x="66675" y="78706"/>
                        <a:pt x="69533" y="75861"/>
                        <a:pt x="72390" y="72068"/>
                      </a:cubicBezTo>
                      <a:lnTo>
                        <a:pt x="82868" y="79654"/>
                      </a:lnTo>
                      <a:cubicBezTo>
                        <a:pt x="81915" y="80603"/>
                        <a:pt x="80963" y="81551"/>
                        <a:pt x="79058" y="83447"/>
                      </a:cubicBezTo>
                      <a:cubicBezTo>
                        <a:pt x="77153" y="85344"/>
                        <a:pt x="75248" y="87241"/>
                        <a:pt x="72390" y="88189"/>
                      </a:cubicBezTo>
                      <a:cubicBezTo>
                        <a:pt x="69533" y="90085"/>
                        <a:pt x="65723" y="91034"/>
                        <a:pt x="61913" y="92930"/>
                      </a:cubicBezTo>
                      <a:cubicBezTo>
                        <a:pt x="58103" y="93878"/>
                        <a:pt x="53340" y="94827"/>
                        <a:pt x="47625" y="94827"/>
                      </a:cubicBezTo>
                      <a:cubicBezTo>
                        <a:pt x="40005" y="94827"/>
                        <a:pt x="34290" y="93878"/>
                        <a:pt x="27623" y="91034"/>
                      </a:cubicBezTo>
                      <a:cubicBezTo>
                        <a:pt x="21908" y="88189"/>
                        <a:pt x="17145" y="84396"/>
                        <a:pt x="12383" y="80603"/>
                      </a:cubicBezTo>
                      <a:cubicBezTo>
                        <a:pt x="8573" y="75861"/>
                        <a:pt x="4763" y="71120"/>
                        <a:pt x="2858" y="65430"/>
                      </a:cubicBezTo>
                      <a:cubicBezTo>
                        <a:pt x="953" y="59741"/>
                        <a:pt x="0" y="54051"/>
                        <a:pt x="0" y="48362"/>
                      </a:cubicBezTo>
                      <a:cubicBezTo>
                        <a:pt x="0" y="41724"/>
                        <a:pt x="953" y="35086"/>
                        <a:pt x="3810" y="29396"/>
                      </a:cubicBezTo>
                      <a:cubicBezTo>
                        <a:pt x="6668" y="23707"/>
                        <a:pt x="9525" y="18017"/>
                        <a:pt x="13335" y="14224"/>
                      </a:cubicBezTo>
                      <a:cubicBezTo>
                        <a:pt x="17145" y="9483"/>
                        <a:pt x="22860" y="6638"/>
                        <a:pt x="28575" y="3793"/>
                      </a:cubicBezTo>
                      <a:cubicBezTo>
                        <a:pt x="34290" y="948"/>
                        <a:pt x="40958" y="0"/>
                        <a:pt x="47625" y="0"/>
                      </a:cubicBezTo>
                      <a:cubicBezTo>
                        <a:pt x="53340" y="0"/>
                        <a:pt x="60008" y="948"/>
                        <a:pt x="65723" y="3793"/>
                      </a:cubicBezTo>
                      <a:cubicBezTo>
                        <a:pt x="71438" y="5690"/>
                        <a:pt x="76200" y="9483"/>
                        <a:pt x="80010" y="14224"/>
                      </a:cubicBezTo>
                      <a:lnTo>
                        <a:pt x="70485" y="22758"/>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96" name="Google Shape;396;p38"/>
                <p:cNvSpPr/>
                <p:nvPr/>
              </p:nvSpPr>
              <p:spPr>
                <a:xfrm>
                  <a:off x="4780914" y="5509956"/>
                  <a:ext cx="12382" cy="90085"/>
                </a:xfrm>
                <a:custGeom>
                  <a:avLst/>
                  <a:gdLst/>
                  <a:ahLst/>
                  <a:cxnLst/>
                  <a:rect l="l" t="t" r="r" b="b"/>
                  <a:pathLst>
                    <a:path w="12382" h="90085" extrusionOk="0">
                      <a:moveTo>
                        <a:pt x="0" y="0"/>
                      </a:moveTo>
                      <a:lnTo>
                        <a:pt x="12382" y="0"/>
                      </a:lnTo>
                      <a:lnTo>
                        <a:pt x="12382"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97" name="Google Shape;397;p38"/>
                <p:cNvSpPr/>
                <p:nvPr/>
              </p:nvSpPr>
              <p:spPr>
                <a:xfrm>
                  <a:off x="4805679" y="5509956"/>
                  <a:ext cx="90487" cy="90085"/>
                </a:xfrm>
                <a:custGeom>
                  <a:avLst/>
                  <a:gdLst/>
                  <a:ahLst/>
                  <a:cxnLst/>
                  <a:rect l="l" t="t" r="r" b="b"/>
                  <a:pathLst>
                    <a:path w="90487" h="90085" extrusionOk="0">
                      <a:moveTo>
                        <a:pt x="40005" y="0"/>
                      </a:moveTo>
                      <a:lnTo>
                        <a:pt x="51435" y="0"/>
                      </a:lnTo>
                      <a:lnTo>
                        <a:pt x="90488" y="90085"/>
                      </a:lnTo>
                      <a:lnTo>
                        <a:pt x="76200" y="90085"/>
                      </a:lnTo>
                      <a:lnTo>
                        <a:pt x="66675" y="68275"/>
                      </a:lnTo>
                      <a:lnTo>
                        <a:pt x="22860" y="68275"/>
                      </a:lnTo>
                      <a:lnTo>
                        <a:pt x="14288" y="90085"/>
                      </a:lnTo>
                      <a:lnTo>
                        <a:pt x="0" y="90085"/>
                      </a:lnTo>
                      <a:lnTo>
                        <a:pt x="40005" y="0"/>
                      </a:lnTo>
                      <a:close/>
                      <a:moveTo>
                        <a:pt x="61913" y="56896"/>
                      </a:moveTo>
                      <a:lnTo>
                        <a:pt x="44767" y="15172"/>
                      </a:lnTo>
                      <a:lnTo>
                        <a:pt x="44767" y="15172"/>
                      </a:lnTo>
                      <a:lnTo>
                        <a:pt x="27622" y="56896"/>
                      </a:lnTo>
                      <a:lnTo>
                        <a:pt x="61913" y="56896"/>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98" name="Google Shape;398;p38"/>
                <p:cNvSpPr/>
                <p:nvPr/>
              </p:nvSpPr>
              <p:spPr>
                <a:xfrm>
                  <a:off x="4907596" y="5509956"/>
                  <a:ext cx="54292" cy="90085"/>
                </a:xfrm>
                <a:custGeom>
                  <a:avLst/>
                  <a:gdLst/>
                  <a:ahLst/>
                  <a:cxnLst/>
                  <a:rect l="l" t="t" r="r" b="b"/>
                  <a:pathLst>
                    <a:path w="54292" h="90085" extrusionOk="0">
                      <a:moveTo>
                        <a:pt x="0" y="0"/>
                      </a:moveTo>
                      <a:lnTo>
                        <a:pt x="12383" y="0"/>
                      </a:lnTo>
                      <a:lnTo>
                        <a:pt x="12383" y="78706"/>
                      </a:lnTo>
                      <a:lnTo>
                        <a:pt x="54293" y="78706"/>
                      </a:lnTo>
                      <a:lnTo>
                        <a:pt x="5429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399" name="Google Shape;399;p38"/>
                <p:cNvSpPr/>
                <p:nvPr/>
              </p:nvSpPr>
              <p:spPr>
                <a:xfrm>
                  <a:off x="4246562" y="5679695"/>
                  <a:ext cx="69532" cy="68275"/>
                </a:xfrm>
                <a:custGeom>
                  <a:avLst/>
                  <a:gdLst/>
                  <a:ahLst/>
                  <a:cxnLst/>
                  <a:rect l="l" t="t" r="r" b="b"/>
                  <a:pathLst>
                    <a:path w="69532" h="68275" extrusionOk="0">
                      <a:moveTo>
                        <a:pt x="0" y="29396"/>
                      </a:moveTo>
                      <a:lnTo>
                        <a:pt x="29528" y="29396"/>
                      </a:lnTo>
                      <a:lnTo>
                        <a:pt x="29528" y="0"/>
                      </a:lnTo>
                      <a:lnTo>
                        <a:pt x="40005" y="0"/>
                      </a:lnTo>
                      <a:lnTo>
                        <a:pt x="40005" y="29396"/>
                      </a:lnTo>
                      <a:lnTo>
                        <a:pt x="69533" y="29396"/>
                      </a:lnTo>
                      <a:lnTo>
                        <a:pt x="69533" y="38879"/>
                      </a:lnTo>
                      <a:lnTo>
                        <a:pt x="40005" y="38879"/>
                      </a:lnTo>
                      <a:lnTo>
                        <a:pt x="40005" y="68275"/>
                      </a:lnTo>
                      <a:lnTo>
                        <a:pt x="29528" y="68275"/>
                      </a:lnTo>
                      <a:lnTo>
                        <a:pt x="29528" y="38879"/>
                      </a:lnTo>
                      <a:lnTo>
                        <a:pt x="0" y="38879"/>
                      </a:lnTo>
                      <a:lnTo>
                        <a:pt x="0" y="29396"/>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00" name="Google Shape;400;p38"/>
                <p:cNvSpPr/>
                <p:nvPr/>
              </p:nvSpPr>
              <p:spPr>
                <a:xfrm>
                  <a:off x="4369434" y="5662627"/>
                  <a:ext cx="79057" cy="90085"/>
                </a:xfrm>
                <a:custGeom>
                  <a:avLst/>
                  <a:gdLst/>
                  <a:ahLst/>
                  <a:cxnLst/>
                  <a:rect l="l" t="t" r="r" b="b"/>
                  <a:pathLst>
                    <a:path w="79057" h="90085" extrusionOk="0">
                      <a:moveTo>
                        <a:pt x="0" y="0"/>
                      </a:moveTo>
                      <a:lnTo>
                        <a:pt x="31433" y="0"/>
                      </a:lnTo>
                      <a:cubicBezTo>
                        <a:pt x="38100" y="0"/>
                        <a:pt x="43815" y="948"/>
                        <a:pt x="48578" y="1897"/>
                      </a:cubicBezTo>
                      <a:cubicBezTo>
                        <a:pt x="53340" y="3793"/>
                        <a:pt x="58103" y="5690"/>
                        <a:pt x="60960" y="7586"/>
                      </a:cubicBezTo>
                      <a:cubicBezTo>
                        <a:pt x="64770" y="10431"/>
                        <a:pt x="67628" y="12327"/>
                        <a:pt x="69533" y="16121"/>
                      </a:cubicBezTo>
                      <a:cubicBezTo>
                        <a:pt x="71438" y="18965"/>
                        <a:pt x="73343" y="22758"/>
                        <a:pt x="75248" y="25603"/>
                      </a:cubicBezTo>
                      <a:cubicBezTo>
                        <a:pt x="76200" y="28448"/>
                        <a:pt x="77153" y="32241"/>
                        <a:pt x="78105" y="35086"/>
                      </a:cubicBezTo>
                      <a:cubicBezTo>
                        <a:pt x="79058" y="37931"/>
                        <a:pt x="79058" y="41724"/>
                        <a:pt x="79058" y="44569"/>
                      </a:cubicBezTo>
                      <a:cubicBezTo>
                        <a:pt x="79058" y="50258"/>
                        <a:pt x="78105" y="55948"/>
                        <a:pt x="76200" y="61637"/>
                      </a:cubicBezTo>
                      <a:cubicBezTo>
                        <a:pt x="74295" y="67327"/>
                        <a:pt x="70485" y="72068"/>
                        <a:pt x="66675" y="75861"/>
                      </a:cubicBezTo>
                      <a:cubicBezTo>
                        <a:pt x="62865" y="79654"/>
                        <a:pt x="57150" y="83447"/>
                        <a:pt x="51435" y="86292"/>
                      </a:cubicBezTo>
                      <a:cubicBezTo>
                        <a:pt x="45720" y="89137"/>
                        <a:pt x="38100" y="90085"/>
                        <a:pt x="29528" y="90085"/>
                      </a:cubicBezTo>
                      <a:lnTo>
                        <a:pt x="0" y="90085"/>
                      </a:lnTo>
                      <a:lnTo>
                        <a:pt x="0" y="0"/>
                      </a:lnTo>
                      <a:close/>
                      <a:moveTo>
                        <a:pt x="12383" y="78706"/>
                      </a:moveTo>
                      <a:lnTo>
                        <a:pt x="27623" y="78706"/>
                      </a:lnTo>
                      <a:cubicBezTo>
                        <a:pt x="33338" y="78706"/>
                        <a:pt x="38100" y="77758"/>
                        <a:pt x="42863" y="76810"/>
                      </a:cubicBezTo>
                      <a:cubicBezTo>
                        <a:pt x="47625" y="75861"/>
                        <a:pt x="51435" y="73017"/>
                        <a:pt x="55245" y="70172"/>
                      </a:cubicBezTo>
                      <a:cubicBezTo>
                        <a:pt x="59055" y="67327"/>
                        <a:pt x="61913" y="63534"/>
                        <a:pt x="63818" y="59741"/>
                      </a:cubicBezTo>
                      <a:cubicBezTo>
                        <a:pt x="65723" y="55948"/>
                        <a:pt x="66675" y="50258"/>
                        <a:pt x="66675" y="45517"/>
                      </a:cubicBezTo>
                      <a:cubicBezTo>
                        <a:pt x="66675" y="42672"/>
                        <a:pt x="66675" y="38879"/>
                        <a:pt x="65723" y="35086"/>
                      </a:cubicBezTo>
                      <a:cubicBezTo>
                        <a:pt x="64770" y="31293"/>
                        <a:pt x="62865" y="27500"/>
                        <a:pt x="60008" y="23707"/>
                      </a:cubicBezTo>
                      <a:cubicBezTo>
                        <a:pt x="57150" y="19914"/>
                        <a:pt x="53340" y="17069"/>
                        <a:pt x="49530" y="15172"/>
                      </a:cubicBezTo>
                      <a:cubicBezTo>
                        <a:pt x="44768" y="12327"/>
                        <a:pt x="39053" y="11379"/>
                        <a:pt x="31433" y="11379"/>
                      </a:cubicBezTo>
                      <a:lnTo>
                        <a:pt x="12383" y="11379"/>
                      </a:lnTo>
                      <a:lnTo>
                        <a:pt x="12383" y="78706"/>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01" name="Google Shape;401;p38"/>
                <p:cNvSpPr/>
                <p:nvPr/>
              </p:nvSpPr>
              <p:spPr>
                <a:xfrm>
                  <a:off x="4467541" y="5662627"/>
                  <a:ext cx="12382" cy="90085"/>
                </a:xfrm>
                <a:custGeom>
                  <a:avLst/>
                  <a:gdLst/>
                  <a:ahLst/>
                  <a:cxnLst/>
                  <a:rect l="l" t="t" r="r" b="b"/>
                  <a:pathLst>
                    <a:path w="12382" h="90085" extrusionOk="0">
                      <a:moveTo>
                        <a:pt x="0" y="0"/>
                      </a:moveTo>
                      <a:lnTo>
                        <a:pt x="12383" y="0"/>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02" name="Google Shape;402;p38"/>
                <p:cNvSpPr/>
                <p:nvPr/>
              </p:nvSpPr>
              <p:spPr>
                <a:xfrm>
                  <a:off x="4498974" y="5660730"/>
                  <a:ext cx="82867" cy="95774"/>
                </a:xfrm>
                <a:custGeom>
                  <a:avLst/>
                  <a:gdLst/>
                  <a:ahLst/>
                  <a:cxnLst/>
                  <a:rect l="l" t="t" r="r" b="b"/>
                  <a:pathLst>
                    <a:path w="82867" h="95774" extrusionOk="0">
                      <a:moveTo>
                        <a:pt x="82867" y="41724"/>
                      </a:moveTo>
                      <a:lnTo>
                        <a:pt x="82867" y="86292"/>
                      </a:lnTo>
                      <a:cubicBezTo>
                        <a:pt x="80963" y="87241"/>
                        <a:pt x="78105" y="89137"/>
                        <a:pt x="75247" y="90085"/>
                      </a:cubicBezTo>
                      <a:cubicBezTo>
                        <a:pt x="72390" y="91034"/>
                        <a:pt x="69533" y="91982"/>
                        <a:pt x="66675" y="92930"/>
                      </a:cubicBezTo>
                      <a:cubicBezTo>
                        <a:pt x="63817" y="93878"/>
                        <a:pt x="60960" y="93878"/>
                        <a:pt x="57150" y="94827"/>
                      </a:cubicBezTo>
                      <a:cubicBezTo>
                        <a:pt x="54292" y="94827"/>
                        <a:pt x="51435" y="95775"/>
                        <a:pt x="48578" y="95775"/>
                      </a:cubicBezTo>
                      <a:cubicBezTo>
                        <a:pt x="40958" y="95775"/>
                        <a:pt x="34290" y="94827"/>
                        <a:pt x="27622" y="91982"/>
                      </a:cubicBezTo>
                      <a:cubicBezTo>
                        <a:pt x="20955" y="89137"/>
                        <a:pt x="16192" y="86292"/>
                        <a:pt x="12383" y="81551"/>
                      </a:cubicBezTo>
                      <a:cubicBezTo>
                        <a:pt x="8572" y="76810"/>
                        <a:pt x="4763" y="72068"/>
                        <a:pt x="2858" y="66379"/>
                      </a:cubicBezTo>
                      <a:cubicBezTo>
                        <a:pt x="953" y="60689"/>
                        <a:pt x="0" y="54999"/>
                        <a:pt x="0" y="48362"/>
                      </a:cubicBezTo>
                      <a:cubicBezTo>
                        <a:pt x="0" y="41724"/>
                        <a:pt x="953" y="35086"/>
                        <a:pt x="3810" y="29396"/>
                      </a:cubicBezTo>
                      <a:cubicBezTo>
                        <a:pt x="5715" y="23707"/>
                        <a:pt x="9525" y="18965"/>
                        <a:pt x="13335" y="14224"/>
                      </a:cubicBezTo>
                      <a:cubicBezTo>
                        <a:pt x="17145" y="9483"/>
                        <a:pt x="22860" y="6638"/>
                        <a:pt x="28575" y="3793"/>
                      </a:cubicBezTo>
                      <a:cubicBezTo>
                        <a:pt x="34290" y="948"/>
                        <a:pt x="40958" y="0"/>
                        <a:pt x="47625" y="0"/>
                      </a:cubicBezTo>
                      <a:cubicBezTo>
                        <a:pt x="56197" y="0"/>
                        <a:pt x="62865" y="948"/>
                        <a:pt x="68580" y="2845"/>
                      </a:cubicBezTo>
                      <a:cubicBezTo>
                        <a:pt x="74295" y="4741"/>
                        <a:pt x="78105" y="7586"/>
                        <a:pt x="81915" y="11379"/>
                      </a:cubicBezTo>
                      <a:lnTo>
                        <a:pt x="73342" y="20862"/>
                      </a:lnTo>
                      <a:cubicBezTo>
                        <a:pt x="69533" y="17069"/>
                        <a:pt x="65722" y="15172"/>
                        <a:pt x="60960" y="13276"/>
                      </a:cubicBezTo>
                      <a:cubicBezTo>
                        <a:pt x="56197" y="11379"/>
                        <a:pt x="52388" y="11379"/>
                        <a:pt x="47625" y="11379"/>
                      </a:cubicBezTo>
                      <a:cubicBezTo>
                        <a:pt x="41910" y="11379"/>
                        <a:pt x="38100" y="12327"/>
                        <a:pt x="33338" y="14224"/>
                      </a:cubicBezTo>
                      <a:cubicBezTo>
                        <a:pt x="29528" y="16121"/>
                        <a:pt x="25717" y="18965"/>
                        <a:pt x="22860" y="21810"/>
                      </a:cubicBezTo>
                      <a:cubicBezTo>
                        <a:pt x="20003" y="24655"/>
                        <a:pt x="17145" y="28448"/>
                        <a:pt x="16192" y="33189"/>
                      </a:cubicBezTo>
                      <a:cubicBezTo>
                        <a:pt x="15240" y="37931"/>
                        <a:pt x="13335" y="42672"/>
                        <a:pt x="13335" y="47413"/>
                      </a:cubicBezTo>
                      <a:cubicBezTo>
                        <a:pt x="13335" y="52155"/>
                        <a:pt x="14288" y="56896"/>
                        <a:pt x="16192" y="61637"/>
                      </a:cubicBezTo>
                      <a:cubicBezTo>
                        <a:pt x="18097" y="66379"/>
                        <a:pt x="20955" y="70172"/>
                        <a:pt x="23813" y="73017"/>
                      </a:cubicBezTo>
                      <a:cubicBezTo>
                        <a:pt x="26670" y="75861"/>
                        <a:pt x="30480" y="78706"/>
                        <a:pt x="35242" y="80603"/>
                      </a:cubicBezTo>
                      <a:cubicBezTo>
                        <a:pt x="40005" y="82499"/>
                        <a:pt x="43815" y="83447"/>
                        <a:pt x="49530" y="83447"/>
                      </a:cubicBezTo>
                      <a:cubicBezTo>
                        <a:pt x="54292" y="83447"/>
                        <a:pt x="58103" y="83447"/>
                        <a:pt x="61913" y="82499"/>
                      </a:cubicBezTo>
                      <a:cubicBezTo>
                        <a:pt x="65722" y="81551"/>
                        <a:pt x="69533" y="80603"/>
                        <a:pt x="72390" y="78706"/>
                      </a:cubicBezTo>
                      <a:lnTo>
                        <a:pt x="72390" y="54051"/>
                      </a:lnTo>
                      <a:lnTo>
                        <a:pt x="52388" y="54051"/>
                      </a:lnTo>
                      <a:lnTo>
                        <a:pt x="52388" y="42672"/>
                      </a:lnTo>
                      <a:lnTo>
                        <a:pt x="82867" y="42672"/>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03" name="Google Shape;403;p38"/>
                <p:cNvSpPr/>
                <p:nvPr/>
              </p:nvSpPr>
              <p:spPr>
                <a:xfrm>
                  <a:off x="4603749" y="5662627"/>
                  <a:ext cx="12382" cy="90085"/>
                </a:xfrm>
                <a:custGeom>
                  <a:avLst/>
                  <a:gdLst/>
                  <a:ahLst/>
                  <a:cxnLst/>
                  <a:rect l="l" t="t" r="r" b="b"/>
                  <a:pathLst>
                    <a:path w="12382" h="90085" extrusionOk="0">
                      <a:moveTo>
                        <a:pt x="0" y="0"/>
                      </a:moveTo>
                      <a:lnTo>
                        <a:pt x="12383" y="0"/>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04" name="Google Shape;404;p38"/>
                <p:cNvSpPr/>
                <p:nvPr/>
              </p:nvSpPr>
              <p:spPr>
                <a:xfrm>
                  <a:off x="4629466" y="5662627"/>
                  <a:ext cx="71437" cy="90085"/>
                </a:xfrm>
                <a:custGeom>
                  <a:avLst/>
                  <a:gdLst/>
                  <a:ahLst/>
                  <a:cxnLst/>
                  <a:rect l="l" t="t" r="r" b="b"/>
                  <a:pathLst>
                    <a:path w="71437" h="90085" extrusionOk="0">
                      <a:moveTo>
                        <a:pt x="29528" y="11379"/>
                      </a:moveTo>
                      <a:lnTo>
                        <a:pt x="0" y="11379"/>
                      </a:lnTo>
                      <a:lnTo>
                        <a:pt x="0" y="0"/>
                      </a:lnTo>
                      <a:lnTo>
                        <a:pt x="71438" y="0"/>
                      </a:lnTo>
                      <a:lnTo>
                        <a:pt x="71438" y="11379"/>
                      </a:lnTo>
                      <a:lnTo>
                        <a:pt x="41910" y="11379"/>
                      </a:lnTo>
                      <a:lnTo>
                        <a:pt x="41910" y="90085"/>
                      </a:lnTo>
                      <a:lnTo>
                        <a:pt x="29528" y="90085"/>
                      </a:lnTo>
                      <a:lnTo>
                        <a:pt x="29528" y="11379"/>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05" name="Google Shape;405;p38"/>
                <p:cNvSpPr/>
                <p:nvPr/>
              </p:nvSpPr>
              <p:spPr>
                <a:xfrm>
                  <a:off x="4691379" y="5662627"/>
                  <a:ext cx="90487" cy="90085"/>
                </a:xfrm>
                <a:custGeom>
                  <a:avLst/>
                  <a:gdLst/>
                  <a:ahLst/>
                  <a:cxnLst/>
                  <a:rect l="l" t="t" r="r" b="b"/>
                  <a:pathLst>
                    <a:path w="90487" h="90085" extrusionOk="0">
                      <a:moveTo>
                        <a:pt x="40005" y="0"/>
                      </a:moveTo>
                      <a:lnTo>
                        <a:pt x="51435" y="0"/>
                      </a:lnTo>
                      <a:lnTo>
                        <a:pt x="90488" y="90085"/>
                      </a:lnTo>
                      <a:lnTo>
                        <a:pt x="76200" y="90085"/>
                      </a:lnTo>
                      <a:lnTo>
                        <a:pt x="66675" y="68275"/>
                      </a:lnTo>
                      <a:lnTo>
                        <a:pt x="22860" y="68275"/>
                      </a:lnTo>
                      <a:lnTo>
                        <a:pt x="14288" y="90085"/>
                      </a:lnTo>
                      <a:lnTo>
                        <a:pt x="0" y="90085"/>
                      </a:lnTo>
                      <a:lnTo>
                        <a:pt x="40005" y="0"/>
                      </a:lnTo>
                      <a:close/>
                      <a:moveTo>
                        <a:pt x="61913" y="56896"/>
                      </a:moveTo>
                      <a:lnTo>
                        <a:pt x="44767" y="15172"/>
                      </a:lnTo>
                      <a:lnTo>
                        <a:pt x="44767" y="15172"/>
                      </a:lnTo>
                      <a:lnTo>
                        <a:pt x="27622" y="56896"/>
                      </a:lnTo>
                      <a:lnTo>
                        <a:pt x="61913" y="56896"/>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06" name="Google Shape;406;p38"/>
                <p:cNvSpPr/>
                <p:nvPr/>
              </p:nvSpPr>
              <p:spPr>
                <a:xfrm>
                  <a:off x="4793296" y="5662627"/>
                  <a:ext cx="54292" cy="90085"/>
                </a:xfrm>
                <a:custGeom>
                  <a:avLst/>
                  <a:gdLst/>
                  <a:ahLst/>
                  <a:cxnLst/>
                  <a:rect l="l" t="t" r="r" b="b"/>
                  <a:pathLst>
                    <a:path w="54292" h="90085" extrusionOk="0">
                      <a:moveTo>
                        <a:pt x="0" y="0"/>
                      </a:moveTo>
                      <a:lnTo>
                        <a:pt x="12383" y="0"/>
                      </a:lnTo>
                      <a:lnTo>
                        <a:pt x="12383" y="78706"/>
                      </a:lnTo>
                      <a:lnTo>
                        <a:pt x="54293" y="78706"/>
                      </a:lnTo>
                      <a:lnTo>
                        <a:pt x="5429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07" name="Google Shape;407;p38"/>
                <p:cNvSpPr/>
                <p:nvPr/>
              </p:nvSpPr>
              <p:spPr>
                <a:xfrm>
                  <a:off x="4214177" y="5815298"/>
                  <a:ext cx="12382" cy="90085"/>
                </a:xfrm>
                <a:custGeom>
                  <a:avLst/>
                  <a:gdLst/>
                  <a:ahLst/>
                  <a:cxnLst/>
                  <a:rect l="l" t="t" r="r" b="b"/>
                  <a:pathLst>
                    <a:path w="12382" h="90085" extrusionOk="0">
                      <a:moveTo>
                        <a:pt x="0" y="0"/>
                      </a:moveTo>
                      <a:lnTo>
                        <a:pt x="12382" y="0"/>
                      </a:lnTo>
                      <a:lnTo>
                        <a:pt x="12382"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08" name="Google Shape;408;p38"/>
                <p:cNvSpPr/>
                <p:nvPr/>
              </p:nvSpPr>
              <p:spPr>
                <a:xfrm>
                  <a:off x="4250371" y="5815298"/>
                  <a:ext cx="79057" cy="90085"/>
                </a:xfrm>
                <a:custGeom>
                  <a:avLst/>
                  <a:gdLst/>
                  <a:ahLst/>
                  <a:cxnLst/>
                  <a:rect l="l" t="t" r="r" b="b"/>
                  <a:pathLst>
                    <a:path w="79057" h="90085" extrusionOk="0">
                      <a:moveTo>
                        <a:pt x="0" y="0"/>
                      </a:moveTo>
                      <a:lnTo>
                        <a:pt x="16193" y="0"/>
                      </a:lnTo>
                      <a:lnTo>
                        <a:pt x="66675" y="73965"/>
                      </a:lnTo>
                      <a:lnTo>
                        <a:pt x="66675" y="73965"/>
                      </a:lnTo>
                      <a:lnTo>
                        <a:pt x="66675" y="0"/>
                      </a:lnTo>
                      <a:lnTo>
                        <a:pt x="79058" y="0"/>
                      </a:lnTo>
                      <a:lnTo>
                        <a:pt x="79058" y="90085"/>
                      </a:lnTo>
                      <a:lnTo>
                        <a:pt x="62865" y="90085"/>
                      </a:lnTo>
                      <a:lnTo>
                        <a:pt x="12383" y="16121"/>
                      </a:lnTo>
                      <a:lnTo>
                        <a:pt x="12383" y="16121"/>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09" name="Google Shape;409;p38"/>
                <p:cNvSpPr/>
                <p:nvPr/>
              </p:nvSpPr>
              <p:spPr>
                <a:xfrm>
                  <a:off x="4345621" y="5811504"/>
                  <a:ext cx="82867" cy="94826"/>
                </a:xfrm>
                <a:custGeom>
                  <a:avLst/>
                  <a:gdLst/>
                  <a:ahLst/>
                  <a:cxnLst/>
                  <a:rect l="l" t="t" r="r" b="b"/>
                  <a:pathLst>
                    <a:path w="82867" h="94826" extrusionOk="0">
                      <a:moveTo>
                        <a:pt x="70485" y="22758"/>
                      </a:moveTo>
                      <a:cubicBezTo>
                        <a:pt x="67628" y="19914"/>
                        <a:pt x="64770" y="17069"/>
                        <a:pt x="60960" y="15172"/>
                      </a:cubicBezTo>
                      <a:cubicBezTo>
                        <a:pt x="57150" y="13276"/>
                        <a:pt x="53340" y="12327"/>
                        <a:pt x="48578" y="12327"/>
                      </a:cubicBezTo>
                      <a:cubicBezTo>
                        <a:pt x="43815" y="12327"/>
                        <a:pt x="39053" y="13276"/>
                        <a:pt x="34290" y="15172"/>
                      </a:cubicBezTo>
                      <a:cubicBezTo>
                        <a:pt x="30480" y="17069"/>
                        <a:pt x="26670" y="19914"/>
                        <a:pt x="23813" y="22758"/>
                      </a:cubicBezTo>
                      <a:cubicBezTo>
                        <a:pt x="20955" y="25603"/>
                        <a:pt x="18098" y="30345"/>
                        <a:pt x="17145" y="34138"/>
                      </a:cubicBezTo>
                      <a:cubicBezTo>
                        <a:pt x="16193" y="37931"/>
                        <a:pt x="14288" y="43620"/>
                        <a:pt x="14288" y="48362"/>
                      </a:cubicBezTo>
                      <a:cubicBezTo>
                        <a:pt x="14288" y="53103"/>
                        <a:pt x="15240" y="57844"/>
                        <a:pt x="16193" y="61637"/>
                      </a:cubicBezTo>
                      <a:cubicBezTo>
                        <a:pt x="18098" y="65430"/>
                        <a:pt x="20003" y="69223"/>
                        <a:pt x="22860" y="73017"/>
                      </a:cubicBezTo>
                      <a:cubicBezTo>
                        <a:pt x="25718" y="76810"/>
                        <a:pt x="29528" y="78706"/>
                        <a:pt x="33338" y="80603"/>
                      </a:cubicBezTo>
                      <a:cubicBezTo>
                        <a:pt x="37148" y="82499"/>
                        <a:pt x="41910" y="83447"/>
                        <a:pt x="47625" y="83447"/>
                      </a:cubicBezTo>
                      <a:cubicBezTo>
                        <a:pt x="53340" y="83447"/>
                        <a:pt x="57150" y="82499"/>
                        <a:pt x="61913" y="80603"/>
                      </a:cubicBezTo>
                      <a:cubicBezTo>
                        <a:pt x="66675" y="78706"/>
                        <a:pt x="69533" y="75861"/>
                        <a:pt x="72390" y="72068"/>
                      </a:cubicBezTo>
                      <a:lnTo>
                        <a:pt x="82868" y="79654"/>
                      </a:lnTo>
                      <a:cubicBezTo>
                        <a:pt x="81915" y="80603"/>
                        <a:pt x="80963" y="81551"/>
                        <a:pt x="79058" y="83447"/>
                      </a:cubicBezTo>
                      <a:cubicBezTo>
                        <a:pt x="77153" y="85344"/>
                        <a:pt x="75248" y="87241"/>
                        <a:pt x="72390" y="88189"/>
                      </a:cubicBezTo>
                      <a:cubicBezTo>
                        <a:pt x="69533" y="90085"/>
                        <a:pt x="65723" y="91034"/>
                        <a:pt x="61913" y="92930"/>
                      </a:cubicBezTo>
                      <a:cubicBezTo>
                        <a:pt x="58103" y="93878"/>
                        <a:pt x="53340" y="94827"/>
                        <a:pt x="47625" y="94827"/>
                      </a:cubicBezTo>
                      <a:cubicBezTo>
                        <a:pt x="40005" y="94827"/>
                        <a:pt x="34290" y="93878"/>
                        <a:pt x="27623" y="91034"/>
                      </a:cubicBezTo>
                      <a:cubicBezTo>
                        <a:pt x="21908" y="88189"/>
                        <a:pt x="17145" y="84396"/>
                        <a:pt x="12383" y="80603"/>
                      </a:cubicBezTo>
                      <a:cubicBezTo>
                        <a:pt x="8573" y="75861"/>
                        <a:pt x="4763" y="71120"/>
                        <a:pt x="2858" y="65430"/>
                      </a:cubicBezTo>
                      <a:cubicBezTo>
                        <a:pt x="953" y="59741"/>
                        <a:pt x="0" y="54051"/>
                        <a:pt x="0" y="48362"/>
                      </a:cubicBezTo>
                      <a:cubicBezTo>
                        <a:pt x="0" y="41724"/>
                        <a:pt x="953" y="35086"/>
                        <a:pt x="3810" y="29396"/>
                      </a:cubicBezTo>
                      <a:cubicBezTo>
                        <a:pt x="6668" y="23707"/>
                        <a:pt x="9525" y="18017"/>
                        <a:pt x="13335" y="14224"/>
                      </a:cubicBezTo>
                      <a:cubicBezTo>
                        <a:pt x="17145" y="10431"/>
                        <a:pt x="22860" y="6638"/>
                        <a:pt x="28575" y="3793"/>
                      </a:cubicBezTo>
                      <a:cubicBezTo>
                        <a:pt x="34290" y="948"/>
                        <a:pt x="40958" y="0"/>
                        <a:pt x="47625" y="0"/>
                      </a:cubicBezTo>
                      <a:cubicBezTo>
                        <a:pt x="53340" y="0"/>
                        <a:pt x="60008" y="948"/>
                        <a:pt x="65723" y="3793"/>
                      </a:cubicBezTo>
                      <a:cubicBezTo>
                        <a:pt x="71438" y="5690"/>
                        <a:pt x="76200" y="9483"/>
                        <a:pt x="80010" y="14224"/>
                      </a:cubicBezTo>
                      <a:lnTo>
                        <a:pt x="70485" y="22758"/>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10" name="Google Shape;410;p38"/>
                <p:cNvSpPr/>
                <p:nvPr/>
              </p:nvSpPr>
              <p:spPr>
                <a:xfrm>
                  <a:off x="4443729" y="5815298"/>
                  <a:ext cx="54292" cy="90085"/>
                </a:xfrm>
                <a:custGeom>
                  <a:avLst/>
                  <a:gdLst/>
                  <a:ahLst/>
                  <a:cxnLst/>
                  <a:rect l="l" t="t" r="r" b="b"/>
                  <a:pathLst>
                    <a:path w="54292" h="90085" extrusionOk="0">
                      <a:moveTo>
                        <a:pt x="0" y="0"/>
                      </a:moveTo>
                      <a:lnTo>
                        <a:pt x="12383" y="0"/>
                      </a:lnTo>
                      <a:lnTo>
                        <a:pt x="12383" y="78706"/>
                      </a:lnTo>
                      <a:lnTo>
                        <a:pt x="54292" y="78706"/>
                      </a:lnTo>
                      <a:lnTo>
                        <a:pt x="54292"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11" name="Google Shape;411;p38"/>
                <p:cNvSpPr/>
                <p:nvPr/>
              </p:nvSpPr>
              <p:spPr>
                <a:xfrm>
                  <a:off x="4505641" y="5815298"/>
                  <a:ext cx="72390" cy="92930"/>
                </a:xfrm>
                <a:custGeom>
                  <a:avLst/>
                  <a:gdLst/>
                  <a:ahLst/>
                  <a:cxnLst/>
                  <a:rect l="l" t="t" r="r" b="b"/>
                  <a:pathLst>
                    <a:path w="72390" h="92930" extrusionOk="0">
                      <a:moveTo>
                        <a:pt x="16192" y="0"/>
                      </a:moveTo>
                      <a:lnTo>
                        <a:pt x="16192" y="54999"/>
                      </a:lnTo>
                      <a:cubicBezTo>
                        <a:pt x="16192" y="57844"/>
                        <a:pt x="16192" y="60689"/>
                        <a:pt x="17145" y="63534"/>
                      </a:cubicBezTo>
                      <a:cubicBezTo>
                        <a:pt x="18098" y="66379"/>
                        <a:pt x="19050" y="69223"/>
                        <a:pt x="20955" y="72068"/>
                      </a:cubicBezTo>
                      <a:cubicBezTo>
                        <a:pt x="22860" y="74913"/>
                        <a:pt x="24765" y="76810"/>
                        <a:pt x="27623" y="78706"/>
                      </a:cubicBezTo>
                      <a:cubicBezTo>
                        <a:pt x="30480" y="80603"/>
                        <a:pt x="34290" y="81551"/>
                        <a:pt x="38100" y="81551"/>
                      </a:cubicBezTo>
                      <a:cubicBezTo>
                        <a:pt x="41910" y="81551"/>
                        <a:pt x="45720" y="80603"/>
                        <a:pt x="48578" y="78706"/>
                      </a:cubicBezTo>
                      <a:cubicBezTo>
                        <a:pt x="51435" y="76810"/>
                        <a:pt x="54292" y="74913"/>
                        <a:pt x="55245" y="72068"/>
                      </a:cubicBezTo>
                      <a:cubicBezTo>
                        <a:pt x="57150" y="69223"/>
                        <a:pt x="58103" y="66379"/>
                        <a:pt x="59055" y="63534"/>
                      </a:cubicBezTo>
                      <a:cubicBezTo>
                        <a:pt x="60008" y="60689"/>
                        <a:pt x="60008" y="57844"/>
                        <a:pt x="60008" y="54999"/>
                      </a:cubicBezTo>
                      <a:lnTo>
                        <a:pt x="60008" y="0"/>
                      </a:lnTo>
                      <a:lnTo>
                        <a:pt x="72390" y="0"/>
                      </a:lnTo>
                      <a:lnTo>
                        <a:pt x="72390" y="56896"/>
                      </a:lnTo>
                      <a:cubicBezTo>
                        <a:pt x="72390" y="62586"/>
                        <a:pt x="71438" y="67327"/>
                        <a:pt x="69533" y="71120"/>
                      </a:cubicBezTo>
                      <a:cubicBezTo>
                        <a:pt x="67628" y="75861"/>
                        <a:pt x="64770" y="78706"/>
                        <a:pt x="61913" y="82499"/>
                      </a:cubicBezTo>
                      <a:cubicBezTo>
                        <a:pt x="59055" y="85344"/>
                        <a:pt x="55245" y="88189"/>
                        <a:pt x="50483" y="90085"/>
                      </a:cubicBezTo>
                      <a:cubicBezTo>
                        <a:pt x="45720" y="91982"/>
                        <a:pt x="41910" y="92930"/>
                        <a:pt x="36195" y="92930"/>
                      </a:cubicBezTo>
                      <a:cubicBezTo>
                        <a:pt x="30480" y="92930"/>
                        <a:pt x="26670" y="91982"/>
                        <a:pt x="21908" y="90085"/>
                      </a:cubicBezTo>
                      <a:cubicBezTo>
                        <a:pt x="17145" y="88189"/>
                        <a:pt x="14288" y="86292"/>
                        <a:pt x="10478" y="82499"/>
                      </a:cubicBezTo>
                      <a:cubicBezTo>
                        <a:pt x="7620" y="79654"/>
                        <a:pt x="4763" y="75861"/>
                        <a:pt x="2858" y="71120"/>
                      </a:cubicBezTo>
                      <a:cubicBezTo>
                        <a:pt x="953" y="66379"/>
                        <a:pt x="0" y="61637"/>
                        <a:pt x="0" y="56896"/>
                      </a:cubicBezTo>
                      <a:lnTo>
                        <a:pt x="0" y="0"/>
                      </a:lnTo>
                      <a:lnTo>
                        <a:pt x="16192"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12" name="Google Shape;412;p38"/>
                <p:cNvSpPr/>
                <p:nvPr/>
              </p:nvSpPr>
              <p:spPr>
                <a:xfrm>
                  <a:off x="4594224" y="5810556"/>
                  <a:ext cx="61912" cy="94826"/>
                </a:xfrm>
                <a:custGeom>
                  <a:avLst/>
                  <a:gdLst/>
                  <a:ahLst/>
                  <a:cxnLst/>
                  <a:rect l="l" t="t" r="r" b="b"/>
                  <a:pathLst>
                    <a:path w="61912" h="94826" extrusionOk="0">
                      <a:moveTo>
                        <a:pt x="10478" y="75861"/>
                      </a:moveTo>
                      <a:cubicBezTo>
                        <a:pt x="12383" y="78706"/>
                        <a:pt x="15240" y="81551"/>
                        <a:pt x="19050" y="83447"/>
                      </a:cubicBezTo>
                      <a:cubicBezTo>
                        <a:pt x="22860" y="85344"/>
                        <a:pt x="25717" y="85344"/>
                        <a:pt x="29528" y="85344"/>
                      </a:cubicBezTo>
                      <a:cubicBezTo>
                        <a:pt x="31433" y="85344"/>
                        <a:pt x="33338" y="85344"/>
                        <a:pt x="36195" y="84396"/>
                      </a:cubicBezTo>
                      <a:cubicBezTo>
                        <a:pt x="38100" y="83447"/>
                        <a:pt x="40005" y="82499"/>
                        <a:pt x="41910" y="81551"/>
                      </a:cubicBezTo>
                      <a:cubicBezTo>
                        <a:pt x="43815" y="80603"/>
                        <a:pt x="44767" y="78706"/>
                        <a:pt x="46672" y="76810"/>
                      </a:cubicBezTo>
                      <a:cubicBezTo>
                        <a:pt x="47625" y="74913"/>
                        <a:pt x="48578" y="73017"/>
                        <a:pt x="48578" y="70172"/>
                      </a:cubicBezTo>
                      <a:cubicBezTo>
                        <a:pt x="48578" y="66379"/>
                        <a:pt x="47625" y="64482"/>
                        <a:pt x="44767" y="62586"/>
                      </a:cubicBezTo>
                      <a:cubicBezTo>
                        <a:pt x="41910" y="60689"/>
                        <a:pt x="40005" y="58793"/>
                        <a:pt x="36195" y="57844"/>
                      </a:cubicBezTo>
                      <a:cubicBezTo>
                        <a:pt x="33338" y="56896"/>
                        <a:pt x="29528" y="54999"/>
                        <a:pt x="25717" y="54051"/>
                      </a:cubicBezTo>
                      <a:cubicBezTo>
                        <a:pt x="21908" y="53103"/>
                        <a:pt x="18097" y="51206"/>
                        <a:pt x="15240" y="49310"/>
                      </a:cubicBezTo>
                      <a:cubicBezTo>
                        <a:pt x="12383" y="47413"/>
                        <a:pt x="9525" y="44569"/>
                        <a:pt x="6667" y="40775"/>
                      </a:cubicBezTo>
                      <a:cubicBezTo>
                        <a:pt x="3810" y="36982"/>
                        <a:pt x="2858" y="32241"/>
                        <a:pt x="2858" y="26551"/>
                      </a:cubicBezTo>
                      <a:cubicBezTo>
                        <a:pt x="2858" y="23707"/>
                        <a:pt x="3810" y="20862"/>
                        <a:pt x="4763" y="18017"/>
                      </a:cubicBezTo>
                      <a:cubicBezTo>
                        <a:pt x="5715" y="15172"/>
                        <a:pt x="7620" y="12327"/>
                        <a:pt x="10478" y="9483"/>
                      </a:cubicBezTo>
                      <a:cubicBezTo>
                        <a:pt x="13335" y="6638"/>
                        <a:pt x="16192" y="4741"/>
                        <a:pt x="20003" y="2845"/>
                      </a:cubicBezTo>
                      <a:cubicBezTo>
                        <a:pt x="23813" y="948"/>
                        <a:pt x="28575" y="0"/>
                        <a:pt x="34290" y="0"/>
                      </a:cubicBezTo>
                      <a:cubicBezTo>
                        <a:pt x="39053" y="0"/>
                        <a:pt x="43815" y="948"/>
                        <a:pt x="48578" y="1897"/>
                      </a:cubicBezTo>
                      <a:cubicBezTo>
                        <a:pt x="53340" y="2845"/>
                        <a:pt x="57150" y="5690"/>
                        <a:pt x="60960" y="10431"/>
                      </a:cubicBezTo>
                      <a:lnTo>
                        <a:pt x="50483" y="19914"/>
                      </a:lnTo>
                      <a:cubicBezTo>
                        <a:pt x="48578" y="17069"/>
                        <a:pt x="46672" y="15172"/>
                        <a:pt x="43815" y="14224"/>
                      </a:cubicBezTo>
                      <a:cubicBezTo>
                        <a:pt x="40958" y="12327"/>
                        <a:pt x="38100" y="12327"/>
                        <a:pt x="34290" y="12327"/>
                      </a:cubicBezTo>
                      <a:cubicBezTo>
                        <a:pt x="30480" y="12327"/>
                        <a:pt x="27622" y="12327"/>
                        <a:pt x="25717" y="13276"/>
                      </a:cubicBezTo>
                      <a:cubicBezTo>
                        <a:pt x="23813" y="14224"/>
                        <a:pt x="21908" y="15172"/>
                        <a:pt x="20003" y="17069"/>
                      </a:cubicBezTo>
                      <a:cubicBezTo>
                        <a:pt x="18097" y="18965"/>
                        <a:pt x="18097" y="19914"/>
                        <a:pt x="17145" y="21810"/>
                      </a:cubicBezTo>
                      <a:cubicBezTo>
                        <a:pt x="16192" y="23707"/>
                        <a:pt x="16192" y="24655"/>
                        <a:pt x="16192" y="26551"/>
                      </a:cubicBezTo>
                      <a:cubicBezTo>
                        <a:pt x="16192" y="30345"/>
                        <a:pt x="17145" y="33189"/>
                        <a:pt x="20003" y="35086"/>
                      </a:cubicBezTo>
                      <a:cubicBezTo>
                        <a:pt x="21908" y="36982"/>
                        <a:pt x="24765" y="38879"/>
                        <a:pt x="28575" y="39827"/>
                      </a:cubicBezTo>
                      <a:cubicBezTo>
                        <a:pt x="31433" y="40775"/>
                        <a:pt x="35242" y="42672"/>
                        <a:pt x="39053" y="43620"/>
                      </a:cubicBezTo>
                      <a:cubicBezTo>
                        <a:pt x="42863" y="44569"/>
                        <a:pt x="46672" y="46465"/>
                        <a:pt x="49530" y="47413"/>
                      </a:cubicBezTo>
                      <a:cubicBezTo>
                        <a:pt x="52388" y="49310"/>
                        <a:pt x="55245" y="52155"/>
                        <a:pt x="58103" y="54999"/>
                      </a:cubicBezTo>
                      <a:cubicBezTo>
                        <a:pt x="60008" y="57844"/>
                        <a:pt x="61913" y="62586"/>
                        <a:pt x="61913" y="67327"/>
                      </a:cubicBezTo>
                      <a:cubicBezTo>
                        <a:pt x="61913" y="72068"/>
                        <a:pt x="60960" y="75861"/>
                        <a:pt x="59055" y="78706"/>
                      </a:cubicBezTo>
                      <a:cubicBezTo>
                        <a:pt x="57150" y="82499"/>
                        <a:pt x="55245" y="85344"/>
                        <a:pt x="52388" y="87241"/>
                      </a:cubicBezTo>
                      <a:cubicBezTo>
                        <a:pt x="49530" y="90085"/>
                        <a:pt x="45720" y="91034"/>
                        <a:pt x="41910" y="92930"/>
                      </a:cubicBezTo>
                      <a:cubicBezTo>
                        <a:pt x="38100" y="93878"/>
                        <a:pt x="34290" y="94827"/>
                        <a:pt x="29528" y="94827"/>
                      </a:cubicBezTo>
                      <a:cubicBezTo>
                        <a:pt x="23813" y="94827"/>
                        <a:pt x="18097" y="93878"/>
                        <a:pt x="12383" y="91982"/>
                      </a:cubicBezTo>
                      <a:cubicBezTo>
                        <a:pt x="6667" y="90085"/>
                        <a:pt x="2858" y="87241"/>
                        <a:pt x="0" y="82499"/>
                      </a:cubicBezTo>
                      <a:lnTo>
                        <a:pt x="10478" y="75861"/>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13" name="Google Shape;413;p38"/>
                <p:cNvSpPr/>
                <p:nvPr/>
              </p:nvSpPr>
              <p:spPr>
                <a:xfrm>
                  <a:off x="4673282" y="5815298"/>
                  <a:ext cx="12382" cy="90085"/>
                </a:xfrm>
                <a:custGeom>
                  <a:avLst/>
                  <a:gdLst/>
                  <a:ahLst/>
                  <a:cxnLst/>
                  <a:rect l="l" t="t" r="r" b="b"/>
                  <a:pathLst>
                    <a:path w="12382" h="90085" extrusionOk="0">
                      <a:moveTo>
                        <a:pt x="0" y="0"/>
                      </a:moveTo>
                      <a:lnTo>
                        <a:pt x="12383" y="0"/>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14" name="Google Shape;414;p38"/>
                <p:cNvSpPr/>
                <p:nvPr/>
              </p:nvSpPr>
              <p:spPr>
                <a:xfrm>
                  <a:off x="4703762" y="5810556"/>
                  <a:ext cx="95250" cy="96723"/>
                </a:xfrm>
                <a:custGeom>
                  <a:avLst/>
                  <a:gdLst/>
                  <a:ahLst/>
                  <a:cxnLst/>
                  <a:rect l="l" t="t" r="r" b="b"/>
                  <a:pathLst>
                    <a:path w="95250" h="96723" extrusionOk="0">
                      <a:moveTo>
                        <a:pt x="47625" y="96723"/>
                      </a:moveTo>
                      <a:cubicBezTo>
                        <a:pt x="40957" y="96723"/>
                        <a:pt x="34290" y="95775"/>
                        <a:pt x="28575" y="92930"/>
                      </a:cubicBezTo>
                      <a:cubicBezTo>
                        <a:pt x="22860" y="90085"/>
                        <a:pt x="18097" y="87241"/>
                        <a:pt x="13335" y="82499"/>
                      </a:cubicBezTo>
                      <a:cubicBezTo>
                        <a:pt x="9525" y="78706"/>
                        <a:pt x="5715" y="73017"/>
                        <a:pt x="3810" y="67327"/>
                      </a:cubicBezTo>
                      <a:cubicBezTo>
                        <a:pt x="1905" y="61637"/>
                        <a:pt x="0" y="54999"/>
                        <a:pt x="0" y="48362"/>
                      </a:cubicBezTo>
                      <a:cubicBezTo>
                        <a:pt x="0" y="41724"/>
                        <a:pt x="953" y="35086"/>
                        <a:pt x="3810" y="29396"/>
                      </a:cubicBezTo>
                      <a:cubicBezTo>
                        <a:pt x="5715" y="23707"/>
                        <a:pt x="9525" y="18965"/>
                        <a:pt x="13335" y="14224"/>
                      </a:cubicBezTo>
                      <a:cubicBezTo>
                        <a:pt x="17145" y="9483"/>
                        <a:pt x="22860" y="6638"/>
                        <a:pt x="28575" y="3793"/>
                      </a:cubicBezTo>
                      <a:cubicBezTo>
                        <a:pt x="34290" y="948"/>
                        <a:pt x="40957" y="0"/>
                        <a:pt x="47625" y="0"/>
                      </a:cubicBezTo>
                      <a:cubicBezTo>
                        <a:pt x="54293" y="0"/>
                        <a:pt x="60960" y="948"/>
                        <a:pt x="66675" y="3793"/>
                      </a:cubicBezTo>
                      <a:cubicBezTo>
                        <a:pt x="72390" y="6638"/>
                        <a:pt x="77153" y="9483"/>
                        <a:pt x="81915" y="14224"/>
                      </a:cubicBezTo>
                      <a:cubicBezTo>
                        <a:pt x="86678" y="18965"/>
                        <a:pt x="89535" y="23707"/>
                        <a:pt x="91440" y="29396"/>
                      </a:cubicBezTo>
                      <a:cubicBezTo>
                        <a:pt x="93345" y="35086"/>
                        <a:pt x="95250" y="41724"/>
                        <a:pt x="95250" y="48362"/>
                      </a:cubicBezTo>
                      <a:cubicBezTo>
                        <a:pt x="95250" y="54999"/>
                        <a:pt x="94297" y="61637"/>
                        <a:pt x="91440" y="67327"/>
                      </a:cubicBezTo>
                      <a:cubicBezTo>
                        <a:pt x="89535" y="73017"/>
                        <a:pt x="85725" y="77758"/>
                        <a:pt x="81915" y="82499"/>
                      </a:cubicBezTo>
                      <a:cubicBezTo>
                        <a:pt x="78105" y="86292"/>
                        <a:pt x="72390" y="90085"/>
                        <a:pt x="66675" y="92930"/>
                      </a:cubicBezTo>
                      <a:cubicBezTo>
                        <a:pt x="60960" y="95775"/>
                        <a:pt x="54293" y="96723"/>
                        <a:pt x="47625" y="96723"/>
                      </a:cubicBezTo>
                      <a:close/>
                      <a:moveTo>
                        <a:pt x="47625" y="85344"/>
                      </a:moveTo>
                      <a:cubicBezTo>
                        <a:pt x="53340" y="85344"/>
                        <a:pt x="57150" y="84396"/>
                        <a:pt x="61913" y="82499"/>
                      </a:cubicBezTo>
                      <a:cubicBezTo>
                        <a:pt x="65722" y="80603"/>
                        <a:pt x="69532" y="77758"/>
                        <a:pt x="72390" y="74913"/>
                      </a:cubicBezTo>
                      <a:cubicBezTo>
                        <a:pt x="75247" y="72068"/>
                        <a:pt x="78105" y="68275"/>
                        <a:pt x="79057" y="63534"/>
                      </a:cubicBezTo>
                      <a:cubicBezTo>
                        <a:pt x="80963" y="58793"/>
                        <a:pt x="81915" y="54051"/>
                        <a:pt x="81915" y="49310"/>
                      </a:cubicBezTo>
                      <a:cubicBezTo>
                        <a:pt x="81915" y="44569"/>
                        <a:pt x="80963" y="39827"/>
                        <a:pt x="79057" y="35086"/>
                      </a:cubicBezTo>
                      <a:cubicBezTo>
                        <a:pt x="77153" y="30345"/>
                        <a:pt x="75247" y="26551"/>
                        <a:pt x="72390" y="23707"/>
                      </a:cubicBezTo>
                      <a:cubicBezTo>
                        <a:pt x="69532" y="20862"/>
                        <a:pt x="65722" y="18017"/>
                        <a:pt x="61913" y="16121"/>
                      </a:cubicBezTo>
                      <a:cubicBezTo>
                        <a:pt x="58103" y="14224"/>
                        <a:pt x="53340" y="13276"/>
                        <a:pt x="47625" y="13276"/>
                      </a:cubicBezTo>
                      <a:cubicBezTo>
                        <a:pt x="41910" y="13276"/>
                        <a:pt x="38100" y="14224"/>
                        <a:pt x="33338" y="16121"/>
                      </a:cubicBezTo>
                      <a:cubicBezTo>
                        <a:pt x="29528" y="18017"/>
                        <a:pt x="25718" y="20862"/>
                        <a:pt x="22860" y="23707"/>
                      </a:cubicBezTo>
                      <a:cubicBezTo>
                        <a:pt x="20003" y="26551"/>
                        <a:pt x="17145" y="30345"/>
                        <a:pt x="16193" y="35086"/>
                      </a:cubicBezTo>
                      <a:cubicBezTo>
                        <a:pt x="15240" y="39827"/>
                        <a:pt x="13335" y="44569"/>
                        <a:pt x="13335" y="49310"/>
                      </a:cubicBezTo>
                      <a:cubicBezTo>
                        <a:pt x="13335" y="54051"/>
                        <a:pt x="14288" y="58793"/>
                        <a:pt x="16193" y="63534"/>
                      </a:cubicBezTo>
                      <a:cubicBezTo>
                        <a:pt x="18097" y="68275"/>
                        <a:pt x="20003" y="72068"/>
                        <a:pt x="22860" y="74913"/>
                      </a:cubicBezTo>
                      <a:cubicBezTo>
                        <a:pt x="25718" y="77758"/>
                        <a:pt x="29528" y="80603"/>
                        <a:pt x="33338" y="82499"/>
                      </a:cubicBezTo>
                      <a:cubicBezTo>
                        <a:pt x="38100" y="84396"/>
                        <a:pt x="42863" y="85344"/>
                        <a:pt x="47625" y="85344"/>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15" name="Google Shape;415;p38"/>
                <p:cNvSpPr/>
                <p:nvPr/>
              </p:nvSpPr>
              <p:spPr>
                <a:xfrm>
                  <a:off x="4817109" y="5815298"/>
                  <a:ext cx="79057" cy="90085"/>
                </a:xfrm>
                <a:custGeom>
                  <a:avLst/>
                  <a:gdLst/>
                  <a:ahLst/>
                  <a:cxnLst/>
                  <a:rect l="l" t="t" r="r" b="b"/>
                  <a:pathLst>
                    <a:path w="79057" h="90085" extrusionOk="0">
                      <a:moveTo>
                        <a:pt x="0" y="0"/>
                      </a:moveTo>
                      <a:lnTo>
                        <a:pt x="16193" y="0"/>
                      </a:lnTo>
                      <a:lnTo>
                        <a:pt x="66675" y="73965"/>
                      </a:lnTo>
                      <a:lnTo>
                        <a:pt x="66675" y="73965"/>
                      </a:lnTo>
                      <a:lnTo>
                        <a:pt x="66675" y="0"/>
                      </a:lnTo>
                      <a:lnTo>
                        <a:pt x="79058" y="0"/>
                      </a:lnTo>
                      <a:lnTo>
                        <a:pt x="79058" y="90085"/>
                      </a:lnTo>
                      <a:lnTo>
                        <a:pt x="62865" y="90085"/>
                      </a:lnTo>
                      <a:lnTo>
                        <a:pt x="12383" y="16121"/>
                      </a:lnTo>
                      <a:lnTo>
                        <a:pt x="12383" y="16121"/>
                      </a:lnTo>
                      <a:lnTo>
                        <a:pt x="12383" y="90085"/>
                      </a:lnTo>
                      <a:lnTo>
                        <a:pt x="0" y="90085"/>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grpSp>
            <p:nvGrpSpPr>
              <p:cNvPr id="416" name="Google Shape;416;p38"/>
              <p:cNvGrpSpPr/>
              <p:nvPr/>
            </p:nvGrpSpPr>
            <p:grpSpPr>
              <a:xfrm>
                <a:off x="4201794" y="5647454"/>
                <a:ext cx="133350" cy="132757"/>
                <a:chOff x="4201794" y="5647454"/>
                <a:chExt cx="133350" cy="132757"/>
              </a:xfrm>
            </p:grpSpPr>
            <p:sp>
              <p:nvSpPr>
                <p:cNvPr id="417" name="Google Shape;417;p38"/>
                <p:cNvSpPr/>
                <p:nvPr/>
              </p:nvSpPr>
              <p:spPr>
                <a:xfrm>
                  <a:off x="4201794" y="5647454"/>
                  <a:ext cx="133350" cy="132757"/>
                </a:xfrm>
                <a:custGeom>
                  <a:avLst/>
                  <a:gdLst/>
                  <a:ahLst/>
                  <a:cxnLst/>
                  <a:rect l="l" t="t" r="r" b="b"/>
                  <a:pathLst>
                    <a:path w="133350" h="132757" extrusionOk="0">
                      <a:moveTo>
                        <a:pt x="133350" y="66379"/>
                      </a:moveTo>
                      <a:cubicBezTo>
                        <a:pt x="133350" y="103039"/>
                        <a:pt x="103499" y="132757"/>
                        <a:pt x="66675" y="132757"/>
                      </a:cubicBezTo>
                      <a:cubicBezTo>
                        <a:pt x="29851" y="132757"/>
                        <a:pt x="0" y="103039"/>
                        <a:pt x="0" y="66379"/>
                      </a:cubicBezTo>
                      <a:cubicBezTo>
                        <a:pt x="0" y="29719"/>
                        <a:pt x="29851" y="0"/>
                        <a:pt x="66675" y="0"/>
                      </a:cubicBezTo>
                      <a:cubicBezTo>
                        <a:pt x="103499" y="0"/>
                        <a:pt x="133350" y="29719"/>
                        <a:pt x="133350" y="66379"/>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18" name="Google Shape;418;p38"/>
                <p:cNvSpPr/>
                <p:nvPr/>
              </p:nvSpPr>
              <p:spPr>
                <a:xfrm>
                  <a:off x="4235132" y="5675902"/>
                  <a:ext cx="66675" cy="68275"/>
                </a:xfrm>
                <a:custGeom>
                  <a:avLst/>
                  <a:gdLst/>
                  <a:ahLst/>
                  <a:cxnLst/>
                  <a:rect l="l" t="t" r="r" b="b"/>
                  <a:pathLst>
                    <a:path w="66675" h="68275" extrusionOk="0">
                      <a:moveTo>
                        <a:pt x="0" y="29396"/>
                      </a:moveTo>
                      <a:lnTo>
                        <a:pt x="28575" y="29396"/>
                      </a:lnTo>
                      <a:lnTo>
                        <a:pt x="28575" y="0"/>
                      </a:lnTo>
                      <a:lnTo>
                        <a:pt x="38100" y="0"/>
                      </a:lnTo>
                      <a:lnTo>
                        <a:pt x="38100" y="29396"/>
                      </a:lnTo>
                      <a:lnTo>
                        <a:pt x="66675" y="29396"/>
                      </a:lnTo>
                      <a:lnTo>
                        <a:pt x="66675" y="38879"/>
                      </a:lnTo>
                      <a:lnTo>
                        <a:pt x="38100" y="38879"/>
                      </a:lnTo>
                      <a:lnTo>
                        <a:pt x="38100" y="68275"/>
                      </a:lnTo>
                      <a:lnTo>
                        <a:pt x="28575" y="68275"/>
                      </a:lnTo>
                      <a:lnTo>
                        <a:pt x="28575" y="38879"/>
                      </a:lnTo>
                      <a:lnTo>
                        <a:pt x="0" y="38879"/>
                      </a:lnTo>
                      <a:lnTo>
                        <a:pt x="0" y="2939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grpSp>
        <p:grpSp>
          <p:nvGrpSpPr>
            <p:cNvPr id="419" name="Google Shape;419;p38"/>
            <p:cNvGrpSpPr/>
            <p:nvPr/>
          </p:nvGrpSpPr>
          <p:grpSpPr>
            <a:xfrm>
              <a:off x="7213103" y="8616507"/>
              <a:ext cx="680084" cy="730165"/>
              <a:chOff x="2663506" y="4595827"/>
              <a:chExt cx="680084" cy="730165"/>
            </a:xfrm>
          </p:grpSpPr>
          <p:sp>
            <p:nvSpPr>
              <p:cNvPr id="420" name="Google Shape;420;p38"/>
              <p:cNvSpPr/>
              <p:nvPr/>
            </p:nvSpPr>
            <p:spPr>
              <a:xfrm>
                <a:off x="2663506" y="4595827"/>
                <a:ext cx="680084" cy="454219"/>
              </a:xfrm>
              <a:custGeom>
                <a:avLst/>
                <a:gdLst/>
                <a:ahLst/>
                <a:cxnLst/>
                <a:rect l="l" t="t" r="r" b="b"/>
                <a:pathLst>
                  <a:path w="680084" h="454219" extrusionOk="0">
                    <a:moveTo>
                      <a:pt x="619125" y="412496"/>
                    </a:moveTo>
                    <a:cubicBezTo>
                      <a:pt x="635318" y="423875"/>
                      <a:pt x="648653" y="438099"/>
                      <a:pt x="660083" y="454220"/>
                    </a:cubicBezTo>
                    <a:cubicBezTo>
                      <a:pt x="673418" y="418186"/>
                      <a:pt x="680085" y="379307"/>
                      <a:pt x="680085" y="338531"/>
                    </a:cubicBezTo>
                    <a:cubicBezTo>
                      <a:pt x="680085" y="151723"/>
                      <a:pt x="527685" y="0"/>
                      <a:pt x="340043" y="0"/>
                    </a:cubicBezTo>
                    <a:cubicBezTo>
                      <a:pt x="152400" y="0"/>
                      <a:pt x="0" y="151723"/>
                      <a:pt x="0" y="338531"/>
                    </a:cubicBezTo>
                    <a:cubicBezTo>
                      <a:pt x="0" y="379307"/>
                      <a:pt x="7620" y="418186"/>
                      <a:pt x="20003" y="454220"/>
                    </a:cubicBezTo>
                    <a:cubicBezTo>
                      <a:pt x="31432" y="438099"/>
                      <a:pt x="44768" y="423875"/>
                      <a:pt x="60960" y="412496"/>
                    </a:cubicBezTo>
                    <a:cubicBezTo>
                      <a:pt x="54293" y="388789"/>
                      <a:pt x="51435" y="364134"/>
                      <a:pt x="51435" y="338531"/>
                    </a:cubicBezTo>
                    <a:cubicBezTo>
                      <a:pt x="51435" y="180171"/>
                      <a:pt x="180975" y="51206"/>
                      <a:pt x="340043" y="51206"/>
                    </a:cubicBezTo>
                    <a:cubicBezTo>
                      <a:pt x="499110" y="51206"/>
                      <a:pt x="628650" y="180171"/>
                      <a:pt x="628650" y="338531"/>
                    </a:cubicBezTo>
                    <a:cubicBezTo>
                      <a:pt x="628650" y="364134"/>
                      <a:pt x="624840" y="388789"/>
                      <a:pt x="619125" y="412496"/>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21" name="Google Shape;421;p38"/>
              <p:cNvSpPr/>
              <p:nvPr/>
            </p:nvSpPr>
            <p:spPr>
              <a:xfrm>
                <a:off x="3065462" y="5019702"/>
                <a:ext cx="234314" cy="226635"/>
              </a:xfrm>
              <a:custGeom>
                <a:avLst/>
                <a:gdLst/>
                <a:ahLst/>
                <a:cxnLst/>
                <a:rect l="l" t="t" r="r" b="b"/>
                <a:pathLst>
                  <a:path w="234314" h="226635" extrusionOk="0">
                    <a:moveTo>
                      <a:pt x="111442" y="0"/>
                    </a:moveTo>
                    <a:cubicBezTo>
                      <a:pt x="64770" y="0"/>
                      <a:pt x="22860" y="24655"/>
                      <a:pt x="0" y="61637"/>
                    </a:cubicBezTo>
                    <a:cubicBezTo>
                      <a:pt x="0" y="61637"/>
                      <a:pt x="0" y="61637"/>
                      <a:pt x="0" y="61637"/>
                    </a:cubicBezTo>
                    <a:cubicBezTo>
                      <a:pt x="0" y="61637"/>
                      <a:pt x="0" y="61637"/>
                      <a:pt x="0" y="61637"/>
                    </a:cubicBezTo>
                    <a:cubicBezTo>
                      <a:pt x="41910" y="83447"/>
                      <a:pt x="70485" y="127068"/>
                      <a:pt x="70485" y="178274"/>
                    </a:cubicBezTo>
                    <a:lnTo>
                      <a:pt x="70485" y="226636"/>
                    </a:lnTo>
                    <a:cubicBezTo>
                      <a:pt x="70485" y="226636"/>
                      <a:pt x="70485" y="226636"/>
                      <a:pt x="70485" y="226636"/>
                    </a:cubicBezTo>
                    <a:cubicBezTo>
                      <a:pt x="140017" y="197240"/>
                      <a:pt x="197167" y="146033"/>
                      <a:pt x="234315" y="81551"/>
                    </a:cubicBezTo>
                    <a:cubicBezTo>
                      <a:pt x="214313" y="33189"/>
                      <a:pt x="166688" y="0"/>
                      <a:pt x="111442" y="0"/>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22" name="Google Shape;422;p38"/>
              <p:cNvSpPr/>
              <p:nvPr/>
            </p:nvSpPr>
            <p:spPr>
              <a:xfrm>
                <a:off x="3117849" y="4854703"/>
                <a:ext cx="118110" cy="117585"/>
              </a:xfrm>
              <a:custGeom>
                <a:avLst/>
                <a:gdLst/>
                <a:ahLst/>
                <a:cxnLst/>
                <a:rect l="l" t="t" r="r" b="b"/>
                <a:pathLst>
                  <a:path w="118110" h="117585" extrusionOk="0">
                    <a:moveTo>
                      <a:pt x="59055" y="117585"/>
                    </a:moveTo>
                    <a:cubicBezTo>
                      <a:pt x="91440" y="117585"/>
                      <a:pt x="118110" y="91034"/>
                      <a:pt x="118110" y="58793"/>
                    </a:cubicBezTo>
                    <a:cubicBezTo>
                      <a:pt x="118110" y="26551"/>
                      <a:pt x="91440" y="0"/>
                      <a:pt x="59055" y="0"/>
                    </a:cubicBezTo>
                    <a:cubicBezTo>
                      <a:pt x="26670" y="0"/>
                      <a:pt x="0" y="26551"/>
                      <a:pt x="0" y="58793"/>
                    </a:cubicBezTo>
                    <a:cubicBezTo>
                      <a:pt x="0" y="91034"/>
                      <a:pt x="26670" y="117585"/>
                      <a:pt x="59055" y="117585"/>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23" name="Google Shape;423;p38"/>
              <p:cNvSpPr/>
              <p:nvPr/>
            </p:nvSpPr>
            <p:spPr>
              <a:xfrm>
                <a:off x="2668269" y="5019702"/>
                <a:ext cx="273367" cy="306290"/>
              </a:xfrm>
              <a:custGeom>
                <a:avLst/>
                <a:gdLst/>
                <a:ahLst/>
                <a:cxnLst/>
                <a:rect l="l" t="t" r="r" b="b"/>
                <a:pathLst>
                  <a:path w="273367" h="306290" extrusionOk="0">
                    <a:moveTo>
                      <a:pt x="273368" y="61637"/>
                    </a:moveTo>
                    <a:cubicBezTo>
                      <a:pt x="273368" y="61637"/>
                      <a:pt x="273368" y="60689"/>
                      <a:pt x="273368" y="61637"/>
                    </a:cubicBezTo>
                    <a:cubicBezTo>
                      <a:pt x="273368" y="60689"/>
                      <a:pt x="273368" y="60689"/>
                      <a:pt x="273368" y="61637"/>
                    </a:cubicBezTo>
                    <a:cubicBezTo>
                      <a:pt x="249555" y="24655"/>
                      <a:pt x="208597" y="0"/>
                      <a:pt x="161925" y="0"/>
                    </a:cubicBezTo>
                    <a:cubicBezTo>
                      <a:pt x="106680" y="0"/>
                      <a:pt x="59055" y="34138"/>
                      <a:pt x="40005" y="81551"/>
                    </a:cubicBezTo>
                    <a:lnTo>
                      <a:pt x="0" y="306290"/>
                    </a:lnTo>
                    <a:lnTo>
                      <a:pt x="202883" y="226636"/>
                    </a:lnTo>
                    <a:lnTo>
                      <a:pt x="202883" y="226636"/>
                    </a:lnTo>
                    <a:lnTo>
                      <a:pt x="202883" y="178274"/>
                    </a:lnTo>
                    <a:cubicBezTo>
                      <a:pt x="203835" y="127068"/>
                      <a:pt x="231458" y="83447"/>
                      <a:pt x="273368" y="61637"/>
                    </a:cubicBezTo>
                    <a:close/>
                  </a:path>
                </a:pathLst>
              </a:custGeom>
              <a:solidFill>
                <a:srgbClr val="CEDA2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24" name="Google Shape;424;p38"/>
              <p:cNvSpPr/>
              <p:nvPr/>
            </p:nvSpPr>
            <p:spPr>
              <a:xfrm rot="-421148">
                <a:off x="2771177" y="4854717"/>
                <a:ext cx="118109" cy="117584"/>
              </a:xfrm>
              <a:custGeom>
                <a:avLst/>
                <a:gdLst/>
                <a:ahLst/>
                <a:cxnLst/>
                <a:rect l="l" t="t" r="r" b="b"/>
                <a:pathLst>
                  <a:path w="118109" h="117584" extrusionOk="0">
                    <a:moveTo>
                      <a:pt x="118109" y="58792"/>
                    </a:moveTo>
                    <a:cubicBezTo>
                      <a:pt x="118109" y="91262"/>
                      <a:pt x="91670" y="117584"/>
                      <a:pt x="59055" y="117584"/>
                    </a:cubicBezTo>
                    <a:cubicBezTo>
                      <a:pt x="26440" y="117584"/>
                      <a:pt x="0" y="91262"/>
                      <a:pt x="0" y="58792"/>
                    </a:cubicBezTo>
                    <a:cubicBezTo>
                      <a:pt x="0" y="26322"/>
                      <a:pt x="26440" y="0"/>
                      <a:pt x="59055" y="0"/>
                    </a:cubicBezTo>
                    <a:cubicBezTo>
                      <a:pt x="91670" y="0"/>
                      <a:pt x="118109" y="26322"/>
                      <a:pt x="118109" y="58792"/>
                    </a:cubicBezTo>
                    <a:close/>
                  </a:path>
                </a:pathLst>
              </a:custGeom>
              <a:solidFill>
                <a:srgbClr val="CEDA2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25" name="Google Shape;425;p38"/>
              <p:cNvSpPr/>
              <p:nvPr/>
            </p:nvSpPr>
            <p:spPr>
              <a:xfrm>
                <a:off x="2870199" y="5065219"/>
                <a:ext cx="262889" cy="206722"/>
              </a:xfrm>
              <a:custGeom>
                <a:avLst/>
                <a:gdLst/>
                <a:ahLst/>
                <a:cxnLst/>
                <a:rect l="l" t="t" r="r" b="b"/>
                <a:pathLst>
                  <a:path w="262889" h="206722" extrusionOk="0">
                    <a:moveTo>
                      <a:pt x="174308" y="85344"/>
                    </a:moveTo>
                    <a:cubicBezTo>
                      <a:pt x="174308" y="59741"/>
                      <a:pt x="181927" y="35086"/>
                      <a:pt x="194310" y="15172"/>
                    </a:cubicBezTo>
                    <a:cubicBezTo>
                      <a:pt x="176213" y="5690"/>
                      <a:pt x="155258" y="0"/>
                      <a:pt x="132398" y="0"/>
                    </a:cubicBezTo>
                    <a:cubicBezTo>
                      <a:pt x="110490" y="0"/>
                      <a:pt x="89535" y="5690"/>
                      <a:pt x="70485" y="15172"/>
                    </a:cubicBezTo>
                    <a:cubicBezTo>
                      <a:pt x="83820" y="35086"/>
                      <a:pt x="90488" y="59741"/>
                      <a:pt x="90488" y="85344"/>
                    </a:cubicBezTo>
                    <a:lnTo>
                      <a:pt x="90488" y="203877"/>
                    </a:lnTo>
                    <a:cubicBezTo>
                      <a:pt x="59055" y="200084"/>
                      <a:pt x="28575" y="191550"/>
                      <a:pt x="0" y="180171"/>
                    </a:cubicBezTo>
                    <a:lnTo>
                      <a:pt x="0" y="180171"/>
                    </a:lnTo>
                    <a:cubicBezTo>
                      <a:pt x="28575" y="192498"/>
                      <a:pt x="59055" y="200084"/>
                      <a:pt x="90488" y="203877"/>
                    </a:cubicBezTo>
                    <a:cubicBezTo>
                      <a:pt x="103823" y="205774"/>
                      <a:pt x="118110" y="206722"/>
                      <a:pt x="131445" y="206722"/>
                    </a:cubicBezTo>
                    <a:cubicBezTo>
                      <a:pt x="145733" y="206722"/>
                      <a:pt x="159067" y="205774"/>
                      <a:pt x="172402" y="203877"/>
                    </a:cubicBezTo>
                    <a:cubicBezTo>
                      <a:pt x="203835" y="200084"/>
                      <a:pt x="234315" y="191550"/>
                      <a:pt x="262890" y="180171"/>
                    </a:cubicBezTo>
                    <a:lnTo>
                      <a:pt x="262890" y="180171"/>
                    </a:lnTo>
                    <a:cubicBezTo>
                      <a:pt x="234315" y="192498"/>
                      <a:pt x="203835" y="200084"/>
                      <a:pt x="172402" y="203877"/>
                    </a:cubicBezTo>
                    <a:lnTo>
                      <a:pt x="172402" y="85344"/>
                    </a:ln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26" name="Google Shape;426;p38"/>
              <p:cNvSpPr/>
              <p:nvPr/>
            </p:nvSpPr>
            <p:spPr>
              <a:xfrm>
                <a:off x="3045459" y="5080918"/>
                <a:ext cx="90487" cy="189126"/>
              </a:xfrm>
              <a:custGeom>
                <a:avLst/>
                <a:gdLst/>
                <a:ahLst/>
                <a:cxnLst/>
                <a:rect l="l" t="t" r="r" b="b"/>
                <a:pathLst>
                  <a:path w="90487" h="189126" extrusionOk="0">
                    <a:moveTo>
                      <a:pt x="20002" y="421"/>
                    </a:moveTo>
                    <a:cubicBezTo>
                      <a:pt x="20002" y="421"/>
                      <a:pt x="20002" y="-527"/>
                      <a:pt x="20002" y="421"/>
                    </a:cubicBezTo>
                    <a:cubicBezTo>
                      <a:pt x="6667" y="20335"/>
                      <a:pt x="0" y="44990"/>
                      <a:pt x="0" y="70593"/>
                    </a:cubicBezTo>
                    <a:lnTo>
                      <a:pt x="0" y="189127"/>
                    </a:lnTo>
                    <a:cubicBezTo>
                      <a:pt x="31432" y="185333"/>
                      <a:pt x="61913" y="176799"/>
                      <a:pt x="90488" y="165420"/>
                    </a:cubicBezTo>
                    <a:lnTo>
                      <a:pt x="90488" y="117058"/>
                    </a:lnTo>
                    <a:cubicBezTo>
                      <a:pt x="90488" y="65852"/>
                      <a:pt x="61913" y="22232"/>
                      <a:pt x="20002" y="421"/>
                    </a:cubicBezTo>
                    <a:close/>
                  </a:path>
                </a:pathLst>
              </a:custGeom>
              <a:solidFill>
                <a:srgbClr val="663D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27" name="Google Shape;427;p38"/>
              <p:cNvSpPr/>
              <p:nvPr/>
            </p:nvSpPr>
            <p:spPr>
              <a:xfrm>
                <a:off x="2872104" y="5080391"/>
                <a:ext cx="90487" cy="188705"/>
              </a:xfrm>
              <a:custGeom>
                <a:avLst/>
                <a:gdLst/>
                <a:ahLst/>
                <a:cxnLst/>
                <a:rect l="l" t="t" r="r" b="b"/>
                <a:pathLst>
                  <a:path w="90487" h="188705" extrusionOk="0">
                    <a:moveTo>
                      <a:pt x="90488" y="70172"/>
                    </a:moveTo>
                    <a:cubicBezTo>
                      <a:pt x="90488" y="44569"/>
                      <a:pt x="82868" y="19914"/>
                      <a:pt x="70485" y="0"/>
                    </a:cubicBezTo>
                    <a:cubicBezTo>
                      <a:pt x="70485" y="0"/>
                      <a:pt x="70485" y="0"/>
                      <a:pt x="70485" y="0"/>
                    </a:cubicBezTo>
                    <a:cubicBezTo>
                      <a:pt x="28575" y="21810"/>
                      <a:pt x="0" y="65430"/>
                      <a:pt x="0" y="116637"/>
                    </a:cubicBezTo>
                    <a:lnTo>
                      <a:pt x="0" y="164998"/>
                    </a:lnTo>
                    <a:cubicBezTo>
                      <a:pt x="28575" y="177326"/>
                      <a:pt x="59055" y="184912"/>
                      <a:pt x="90488" y="188705"/>
                    </a:cubicBezTo>
                    <a:lnTo>
                      <a:pt x="90488" y="70172"/>
                    </a:lnTo>
                    <a:close/>
                  </a:path>
                </a:pathLst>
              </a:custGeom>
              <a:solidFill>
                <a:srgbClr val="1AAA4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28" name="Google Shape;428;p38"/>
              <p:cNvSpPr/>
              <p:nvPr/>
            </p:nvSpPr>
            <p:spPr>
              <a:xfrm>
                <a:off x="2944494" y="4900220"/>
                <a:ext cx="118109" cy="117585"/>
              </a:xfrm>
              <a:custGeom>
                <a:avLst/>
                <a:gdLst/>
                <a:ahLst/>
                <a:cxnLst/>
                <a:rect l="l" t="t" r="r" b="b"/>
                <a:pathLst>
                  <a:path w="118109" h="117585" extrusionOk="0">
                    <a:moveTo>
                      <a:pt x="59055" y="117585"/>
                    </a:moveTo>
                    <a:cubicBezTo>
                      <a:pt x="91440" y="117585"/>
                      <a:pt x="118110" y="91034"/>
                      <a:pt x="118110" y="58793"/>
                    </a:cubicBezTo>
                    <a:cubicBezTo>
                      <a:pt x="118110" y="26551"/>
                      <a:pt x="91440" y="0"/>
                      <a:pt x="59055" y="0"/>
                    </a:cubicBezTo>
                    <a:cubicBezTo>
                      <a:pt x="26670" y="0"/>
                      <a:pt x="0" y="26551"/>
                      <a:pt x="0" y="58793"/>
                    </a:cubicBezTo>
                    <a:cubicBezTo>
                      <a:pt x="0" y="91982"/>
                      <a:pt x="26670" y="117585"/>
                      <a:pt x="59055" y="117585"/>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29" name="Google Shape;429;p38"/>
              <p:cNvSpPr/>
              <p:nvPr/>
            </p:nvSpPr>
            <p:spPr>
              <a:xfrm>
                <a:off x="3027362" y="4885375"/>
                <a:ext cx="81451" cy="138119"/>
              </a:xfrm>
              <a:custGeom>
                <a:avLst/>
                <a:gdLst/>
                <a:ahLst/>
                <a:cxnLst/>
                <a:rect l="l" t="t" r="r" b="b"/>
                <a:pathLst>
                  <a:path w="81451" h="138119" extrusionOk="0">
                    <a:moveTo>
                      <a:pt x="0" y="26224"/>
                    </a:moveTo>
                    <a:cubicBezTo>
                      <a:pt x="0" y="26224"/>
                      <a:pt x="45720" y="14845"/>
                      <a:pt x="38100" y="74586"/>
                    </a:cubicBezTo>
                    <a:cubicBezTo>
                      <a:pt x="35242" y="100189"/>
                      <a:pt x="41910" y="116310"/>
                      <a:pt x="51435" y="124844"/>
                    </a:cubicBezTo>
                    <a:cubicBezTo>
                      <a:pt x="62865" y="137172"/>
                      <a:pt x="78105" y="138120"/>
                      <a:pt x="78105" y="138120"/>
                    </a:cubicBezTo>
                    <a:cubicBezTo>
                      <a:pt x="78105" y="138120"/>
                      <a:pt x="31433" y="121999"/>
                      <a:pt x="71438" y="70793"/>
                    </a:cubicBezTo>
                    <a:cubicBezTo>
                      <a:pt x="111442" y="18638"/>
                      <a:pt x="20002" y="-32568"/>
                      <a:pt x="0" y="26224"/>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grpSp>
      <p:pic>
        <p:nvPicPr>
          <p:cNvPr id="430" name="Google Shape;430;p38"/>
          <p:cNvPicPr preferRelativeResize="0"/>
          <p:nvPr/>
        </p:nvPicPr>
        <p:blipFill rotWithShape="1">
          <a:blip r:embed="rId2">
            <a:alphaModFix/>
          </a:blip>
          <a:srcRect r="44449"/>
          <a:stretch/>
        </p:blipFill>
        <p:spPr>
          <a:xfrm>
            <a:off x="693882" y="9793994"/>
            <a:ext cx="1184829" cy="27207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Page">
  <p:cSld name="Content Page">
    <p:spTree>
      <p:nvGrpSpPr>
        <p:cNvPr id="1" name="Shape 166"/>
        <p:cNvGrpSpPr/>
        <p:nvPr/>
      </p:nvGrpSpPr>
      <p:grpSpPr>
        <a:xfrm>
          <a:off x="0" y="0"/>
          <a:ext cx="0" cy="0"/>
          <a:chOff x="0" y="0"/>
          <a:chExt cx="0" cy="0"/>
        </a:xfrm>
      </p:grpSpPr>
      <p:sp>
        <p:nvSpPr>
          <p:cNvPr id="167" name="Google Shape;167;p22"/>
          <p:cNvSpPr/>
          <p:nvPr/>
        </p:nvSpPr>
        <p:spPr>
          <a:xfrm rot="10800000" flipH="1">
            <a:off x="326600" y="228027"/>
            <a:ext cx="2555106" cy="9323906"/>
          </a:xfrm>
          <a:custGeom>
            <a:avLst/>
            <a:gdLst/>
            <a:ahLst/>
            <a:cxnLst/>
            <a:rect l="l" t="t" r="r" b="b"/>
            <a:pathLst>
              <a:path w="908901" h="2711879" extrusionOk="0">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168" name="Google Shape;168;p22"/>
          <p:cNvSpPr txBox="1">
            <a:spLocks noGrp="1"/>
          </p:cNvSpPr>
          <p:nvPr>
            <p:ph type="body" idx="1"/>
          </p:nvPr>
        </p:nvSpPr>
        <p:spPr>
          <a:xfrm>
            <a:off x="2203825" y="3231107"/>
            <a:ext cx="648000" cy="3484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827"/>
              </a:spcBef>
              <a:spcAft>
                <a:spcPts val="0"/>
              </a:spcAft>
              <a:buClr>
                <a:schemeClr val="lt1"/>
              </a:buClr>
              <a:buSzPts val="2000"/>
              <a:buNone/>
              <a:defRPr sz="2000" b="1" i="0">
                <a:solidFill>
                  <a:schemeClr val="lt1"/>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69" name="Google Shape;169;p22"/>
          <p:cNvSpPr txBox="1">
            <a:spLocks noGrp="1"/>
          </p:cNvSpPr>
          <p:nvPr>
            <p:ph type="body" idx="2"/>
          </p:nvPr>
        </p:nvSpPr>
        <p:spPr>
          <a:xfrm>
            <a:off x="2973040" y="3231107"/>
            <a:ext cx="4260036" cy="3484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827"/>
              </a:spcBef>
              <a:spcAft>
                <a:spcPts val="0"/>
              </a:spcAft>
              <a:buClr>
                <a:srgbClr val="084260"/>
              </a:buClr>
              <a:buSzPts val="1600"/>
              <a:buNone/>
              <a:defRPr sz="1600" b="0" i="0">
                <a:solidFill>
                  <a:srgbClr val="084260"/>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70" name="Google Shape;170;p22"/>
          <p:cNvSpPr txBox="1">
            <a:spLocks noGrp="1"/>
          </p:cNvSpPr>
          <p:nvPr>
            <p:ph type="body" idx="3"/>
          </p:nvPr>
        </p:nvSpPr>
        <p:spPr>
          <a:xfrm>
            <a:off x="2203825" y="3706349"/>
            <a:ext cx="648000" cy="3484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827"/>
              </a:spcBef>
              <a:spcAft>
                <a:spcPts val="0"/>
              </a:spcAft>
              <a:buClr>
                <a:schemeClr val="lt1"/>
              </a:buClr>
              <a:buSzPts val="2000"/>
              <a:buNone/>
              <a:defRPr sz="2000" b="1" i="0">
                <a:solidFill>
                  <a:schemeClr val="lt1"/>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71" name="Google Shape;171;p22"/>
          <p:cNvSpPr txBox="1">
            <a:spLocks noGrp="1"/>
          </p:cNvSpPr>
          <p:nvPr>
            <p:ph type="body" idx="4"/>
          </p:nvPr>
        </p:nvSpPr>
        <p:spPr>
          <a:xfrm>
            <a:off x="2973040" y="3706349"/>
            <a:ext cx="4260036" cy="3484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827"/>
              </a:spcBef>
              <a:spcAft>
                <a:spcPts val="0"/>
              </a:spcAft>
              <a:buClr>
                <a:srgbClr val="084260"/>
              </a:buClr>
              <a:buSzPts val="1600"/>
              <a:buNone/>
              <a:defRPr sz="1600" b="0" i="0">
                <a:solidFill>
                  <a:srgbClr val="084260"/>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72" name="Google Shape;172;p22"/>
          <p:cNvSpPr txBox="1">
            <a:spLocks noGrp="1"/>
          </p:cNvSpPr>
          <p:nvPr>
            <p:ph type="body" idx="5"/>
          </p:nvPr>
        </p:nvSpPr>
        <p:spPr>
          <a:xfrm>
            <a:off x="2203825" y="4222473"/>
            <a:ext cx="648000" cy="3484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827"/>
              </a:spcBef>
              <a:spcAft>
                <a:spcPts val="0"/>
              </a:spcAft>
              <a:buClr>
                <a:schemeClr val="lt1"/>
              </a:buClr>
              <a:buSzPts val="2000"/>
              <a:buNone/>
              <a:defRPr sz="2000" b="1" i="0">
                <a:solidFill>
                  <a:schemeClr val="lt1"/>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73" name="Google Shape;173;p22"/>
          <p:cNvSpPr txBox="1">
            <a:spLocks noGrp="1"/>
          </p:cNvSpPr>
          <p:nvPr>
            <p:ph type="body" idx="6"/>
          </p:nvPr>
        </p:nvSpPr>
        <p:spPr>
          <a:xfrm>
            <a:off x="2973040" y="4222473"/>
            <a:ext cx="4260036" cy="3484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827"/>
              </a:spcBef>
              <a:spcAft>
                <a:spcPts val="0"/>
              </a:spcAft>
              <a:buClr>
                <a:srgbClr val="084260"/>
              </a:buClr>
              <a:buSzPts val="1600"/>
              <a:buNone/>
              <a:defRPr sz="1600" b="0" i="0">
                <a:solidFill>
                  <a:srgbClr val="084260"/>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74" name="Google Shape;174;p22"/>
          <p:cNvSpPr txBox="1">
            <a:spLocks noGrp="1"/>
          </p:cNvSpPr>
          <p:nvPr>
            <p:ph type="body" idx="7"/>
          </p:nvPr>
        </p:nvSpPr>
        <p:spPr>
          <a:xfrm>
            <a:off x="2203825" y="4708438"/>
            <a:ext cx="648000" cy="3484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827"/>
              </a:spcBef>
              <a:spcAft>
                <a:spcPts val="0"/>
              </a:spcAft>
              <a:buClr>
                <a:schemeClr val="lt1"/>
              </a:buClr>
              <a:buSzPts val="2000"/>
              <a:buNone/>
              <a:defRPr sz="2000" b="1" i="0">
                <a:solidFill>
                  <a:schemeClr val="lt1"/>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75" name="Google Shape;175;p22"/>
          <p:cNvSpPr txBox="1">
            <a:spLocks noGrp="1"/>
          </p:cNvSpPr>
          <p:nvPr>
            <p:ph type="body" idx="8"/>
          </p:nvPr>
        </p:nvSpPr>
        <p:spPr>
          <a:xfrm>
            <a:off x="2973040" y="4708438"/>
            <a:ext cx="4260036" cy="3484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827"/>
              </a:spcBef>
              <a:spcAft>
                <a:spcPts val="0"/>
              </a:spcAft>
              <a:buClr>
                <a:srgbClr val="084260"/>
              </a:buClr>
              <a:buSzPts val="1600"/>
              <a:buNone/>
              <a:defRPr sz="1600" b="0" i="0">
                <a:solidFill>
                  <a:srgbClr val="084260"/>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76" name="Google Shape;176;p22"/>
          <p:cNvSpPr/>
          <p:nvPr/>
        </p:nvSpPr>
        <p:spPr>
          <a:xfrm rot="10800000">
            <a:off x="-1" y="2195796"/>
            <a:ext cx="2955366" cy="8503489"/>
          </a:xfrm>
          <a:custGeom>
            <a:avLst/>
            <a:gdLst/>
            <a:ahLst/>
            <a:cxnLst/>
            <a:rect l="l" t="t" r="r" b="b"/>
            <a:pathLst>
              <a:path w="1268453" h="3649726" extrusionOk="0">
                <a:moveTo>
                  <a:pt x="1268454" y="0"/>
                </a:moveTo>
                <a:lnTo>
                  <a:pt x="312022" y="0"/>
                </a:lnTo>
                <a:cubicBezTo>
                  <a:pt x="112425" y="386882"/>
                  <a:pt x="0" y="825892"/>
                  <a:pt x="0" y="1291780"/>
                </a:cubicBezTo>
                <a:cubicBezTo>
                  <a:pt x="0" y="2276498"/>
                  <a:pt x="504286" y="3143929"/>
                  <a:pt x="1268454" y="3649727"/>
                </a:cubicBezTo>
                <a:lnTo>
                  <a:pt x="1268454" y="0"/>
                </a:ln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7" name="Google Shape;177;p22"/>
          <p:cNvSpPr/>
          <p:nvPr/>
        </p:nvSpPr>
        <p:spPr>
          <a:xfrm>
            <a:off x="3334602" y="7663453"/>
            <a:ext cx="3798570" cy="52322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84260"/>
              </a:buClr>
              <a:buSzPts val="700"/>
              <a:buFont typeface="Calibri"/>
              <a:buNone/>
            </a:pPr>
            <a:r>
              <a:rPr lang="en-US" sz="700" b="0" i="0" dirty="0">
                <a:solidFill>
                  <a:srgbClr val="084260"/>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2021-1-FR01-KA220-ADU-000033505﻿</a:t>
            </a:r>
            <a:endParaRPr dirty="0"/>
          </a:p>
        </p:txBody>
      </p:sp>
      <p:sp>
        <p:nvSpPr>
          <p:cNvPr id="178" name="Google Shape;178;p22"/>
          <p:cNvSpPr/>
          <p:nvPr/>
        </p:nvSpPr>
        <p:spPr>
          <a:xfrm>
            <a:off x="264671" y="7671749"/>
            <a:ext cx="2617035" cy="40719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9" name="Google Shape;179;p22"/>
          <p:cNvPicPr preferRelativeResize="0"/>
          <p:nvPr/>
        </p:nvPicPr>
        <p:blipFill rotWithShape="1">
          <a:blip r:embed="rId2">
            <a:alphaModFix/>
          </a:blip>
          <a:srcRect r="44449"/>
          <a:stretch/>
        </p:blipFill>
        <p:spPr>
          <a:xfrm>
            <a:off x="951606" y="7735162"/>
            <a:ext cx="1184829" cy="272079"/>
          </a:xfrm>
          <a:prstGeom prst="rect">
            <a:avLst/>
          </a:prstGeom>
          <a:noFill/>
          <a:ln>
            <a:noFill/>
          </a:ln>
        </p:spPr>
      </p:pic>
      <p:sp>
        <p:nvSpPr>
          <p:cNvPr id="180" name="Google Shape;180;p22"/>
          <p:cNvSpPr/>
          <p:nvPr/>
        </p:nvSpPr>
        <p:spPr>
          <a:xfrm>
            <a:off x="17775" y="1199068"/>
            <a:ext cx="7560000" cy="720752"/>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 name="Google Shape;181;p22"/>
          <p:cNvSpPr txBox="1">
            <a:spLocks noGrp="1"/>
          </p:cNvSpPr>
          <p:nvPr>
            <p:ph type="body" idx="9"/>
          </p:nvPr>
        </p:nvSpPr>
        <p:spPr>
          <a:xfrm>
            <a:off x="466929" y="1139880"/>
            <a:ext cx="6815990" cy="107095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827"/>
              </a:spcBef>
              <a:spcAft>
                <a:spcPts val="0"/>
              </a:spcAft>
              <a:buClr>
                <a:schemeClr val="lt1"/>
              </a:buClr>
              <a:buSzPts val="5500"/>
              <a:buNone/>
              <a:defRPr sz="5500" b="1" i="0">
                <a:solidFill>
                  <a:schemeClr val="lt1"/>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00"/>
              <a:buNone/>
              <a:defRPr sz="3200">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00"/>
              <a:buNone/>
              <a:defRPr sz="3200">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00"/>
              <a:buNone/>
              <a:defRPr sz="3200">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00"/>
              <a:buNone/>
              <a:defRPr sz="3200">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82" name="Google Shape;182;p22"/>
          <p:cNvSpPr txBox="1">
            <a:spLocks noGrp="1"/>
          </p:cNvSpPr>
          <p:nvPr>
            <p:ph type="body" idx="13"/>
          </p:nvPr>
        </p:nvSpPr>
        <p:spPr>
          <a:xfrm>
            <a:off x="2209998" y="5182694"/>
            <a:ext cx="648000" cy="3484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827"/>
              </a:spcBef>
              <a:spcAft>
                <a:spcPts val="0"/>
              </a:spcAft>
              <a:buClr>
                <a:schemeClr val="lt1"/>
              </a:buClr>
              <a:buSzPts val="2000"/>
              <a:buNone/>
              <a:defRPr sz="2000" b="1" i="0">
                <a:solidFill>
                  <a:schemeClr val="lt1"/>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83" name="Google Shape;183;p22"/>
          <p:cNvSpPr txBox="1">
            <a:spLocks noGrp="1"/>
          </p:cNvSpPr>
          <p:nvPr>
            <p:ph type="body" idx="14"/>
          </p:nvPr>
        </p:nvSpPr>
        <p:spPr>
          <a:xfrm>
            <a:off x="2979213" y="5182694"/>
            <a:ext cx="4260036" cy="3484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827"/>
              </a:spcBef>
              <a:spcAft>
                <a:spcPts val="0"/>
              </a:spcAft>
              <a:buClr>
                <a:srgbClr val="084260"/>
              </a:buClr>
              <a:buSzPts val="1600"/>
              <a:buNone/>
              <a:defRPr sz="1600" b="0" i="0">
                <a:solidFill>
                  <a:srgbClr val="084260"/>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84" name="Google Shape;184;p22"/>
          <p:cNvSpPr txBox="1">
            <a:spLocks noGrp="1"/>
          </p:cNvSpPr>
          <p:nvPr>
            <p:ph type="body" idx="15"/>
          </p:nvPr>
        </p:nvSpPr>
        <p:spPr>
          <a:xfrm>
            <a:off x="2209998" y="5698818"/>
            <a:ext cx="648000" cy="3484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827"/>
              </a:spcBef>
              <a:spcAft>
                <a:spcPts val="0"/>
              </a:spcAft>
              <a:buClr>
                <a:schemeClr val="lt1"/>
              </a:buClr>
              <a:buSzPts val="2000"/>
              <a:buNone/>
              <a:defRPr sz="2000" b="1" i="0">
                <a:solidFill>
                  <a:schemeClr val="lt1"/>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185" name="Google Shape;185;p22"/>
          <p:cNvSpPr txBox="1">
            <a:spLocks noGrp="1"/>
          </p:cNvSpPr>
          <p:nvPr>
            <p:ph type="body" idx="16"/>
          </p:nvPr>
        </p:nvSpPr>
        <p:spPr>
          <a:xfrm>
            <a:off x="2979213" y="5698818"/>
            <a:ext cx="4260036" cy="3484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827"/>
              </a:spcBef>
              <a:spcAft>
                <a:spcPts val="0"/>
              </a:spcAft>
              <a:buClr>
                <a:srgbClr val="084260"/>
              </a:buClr>
              <a:buSzPts val="1600"/>
              <a:buNone/>
              <a:defRPr sz="1600" b="0" i="0">
                <a:solidFill>
                  <a:srgbClr val="084260"/>
                </a:solidFill>
                <a:latin typeface="Calibri"/>
                <a:ea typeface="Calibri"/>
                <a:cs typeface="Calibri"/>
                <a:sym typeface="Calibri"/>
              </a:defRPr>
            </a:lvl1pPr>
            <a:lvl2pPr marL="914400" lvl="1"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2pPr>
            <a:lvl3pPr marL="1371600" lvl="2"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3pPr>
            <a:lvl4pPr marL="1828800" lvl="3"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4pPr>
            <a:lvl5pPr marL="2286000" lvl="4" indent="-228600" algn="l">
              <a:lnSpc>
                <a:spcPct val="90000"/>
              </a:lnSpc>
              <a:spcBef>
                <a:spcPts val="413"/>
              </a:spcBef>
              <a:spcAft>
                <a:spcPts val="0"/>
              </a:spcAft>
              <a:buClr>
                <a:srgbClr val="011E3B"/>
              </a:buClr>
              <a:buSzPts val="3265"/>
              <a:buNone/>
              <a:defRPr sz="3265">
                <a:solidFill>
                  <a:srgbClr val="011E3B"/>
                </a:solidFill>
                <a:latin typeface="Montserrat"/>
                <a:ea typeface="Montserrat"/>
                <a:cs typeface="Montserrat"/>
                <a:sym typeface="Montserrat"/>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grpSp>
        <p:nvGrpSpPr>
          <p:cNvPr id="186" name="Google Shape;186;p22"/>
          <p:cNvGrpSpPr/>
          <p:nvPr/>
        </p:nvGrpSpPr>
        <p:grpSpPr>
          <a:xfrm>
            <a:off x="2203825" y="3636657"/>
            <a:ext cx="5040000" cy="1982036"/>
            <a:chOff x="2083799" y="3965406"/>
            <a:chExt cx="5040000" cy="1982036"/>
          </a:xfrm>
        </p:grpSpPr>
        <p:cxnSp>
          <p:nvCxnSpPr>
            <p:cNvPr id="187" name="Google Shape;187;p22"/>
            <p:cNvCxnSpPr/>
            <p:nvPr/>
          </p:nvCxnSpPr>
          <p:spPr>
            <a:xfrm rot="10800000">
              <a:off x="2083799" y="3965406"/>
              <a:ext cx="5040000" cy="0"/>
            </a:xfrm>
            <a:prstGeom prst="straightConnector1">
              <a:avLst/>
            </a:prstGeom>
            <a:noFill/>
            <a:ln w="12700" cap="flat" cmpd="sng">
              <a:solidFill>
                <a:srgbClr val="10B1A2"/>
              </a:solidFill>
              <a:prstDash val="solid"/>
              <a:miter lim="800000"/>
              <a:headEnd type="none" w="sm" len="sm"/>
              <a:tailEnd type="none" w="sm" len="sm"/>
            </a:ln>
          </p:spPr>
        </p:cxnSp>
        <p:cxnSp>
          <p:nvCxnSpPr>
            <p:cNvPr id="188" name="Google Shape;188;p22"/>
            <p:cNvCxnSpPr/>
            <p:nvPr/>
          </p:nvCxnSpPr>
          <p:spPr>
            <a:xfrm rot="10800000">
              <a:off x="2083799" y="4471097"/>
              <a:ext cx="5040000" cy="0"/>
            </a:xfrm>
            <a:prstGeom prst="straightConnector1">
              <a:avLst/>
            </a:prstGeom>
            <a:noFill/>
            <a:ln w="12700" cap="flat" cmpd="sng">
              <a:solidFill>
                <a:srgbClr val="10B1A2"/>
              </a:solidFill>
              <a:prstDash val="solid"/>
              <a:miter lim="800000"/>
              <a:headEnd type="none" w="sm" len="sm"/>
              <a:tailEnd type="none" w="sm" len="sm"/>
            </a:ln>
          </p:spPr>
        </p:cxnSp>
        <p:cxnSp>
          <p:nvCxnSpPr>
            <p:cNvPr id="189" name="Google Shape;189;p22"/>
            <p:cNvCxnSpPr/>
            <p:nvPr/>
          </p:nvCxnSpPr>
          <p:spPr>
            <a:xfrm rot="10800000">
              <a:off x="2083799" y="4967911"/>
              <a:ext cx="5040000" cy="0"/>
            </a:xfrm>
            <a:prstGeom prst="straightConnector1">
              <a:avLst/>
            </a:prstGeom>
            <a:noFill/>
            <a:ln w="12700" cap="flat" cmpd="sng">
              <a:solidFill>
                <a:srgbClr val="10B1A2"/>
              </a:solidFill>
              <a:prstDash val="solid"/>
              <a:miter lim="800000"/>
              <a:headEnd type="none" w="sm" len="sm"/>
              <a:tailEnd type="none" w="sm" len="sm"/>
            </a:ln>
          </p:spPr>
        </p:cxnSp>
        <p:cxnSp>
          <p:nvCxnSpPr>
            <p:cNvPr id="190" name="Google Shape;190;p22"/>
            <p:cNvCxnSpPr/>
            <p:nvPr/>
          </p:nvCxnSpPr>
          <p:spPr>
            <a:xfrm rot="10800000">
              <a:off x="2083799" y="5441751"/>
              <a:ext cx="5040000" cy="0"/>
            </a:xfrm>
            <a:prstGeom prst="straightConnector1">
              <a:avLst/>
            </a:prstGeom>
            <a:noFill/>
            <a:ln w="12700" cap="flat" cmpd="sng">
              <a:solidFill>
                <a:srgbClr val="10B1A2"/>
              </a:solidFill>
              <a:prstDash val="solid"/>
              <a:miter lim="800000"/>
              <a:headEnd type="none" w="sm" len="sm"/>
              <a:tailEnd type="none" w="sm" len="sm"/>
            </a:ln>
          </p:spPr>
        </p:cxnSp>
        <p:cxnSp>
          <p:nvCxnSpPr>
            <p:cNvPr id="191" name="Google Shape;191;p22"/>
            <p:cNvCxnSpPr/>
            <p:nvPr/>
          </p:nvCxnSpPr>
          <p:spPr>
            <a:xfrm rot="10800000">
              <a:off x="2083799" y="5947442"/>
              <a:ext cx="5040000" cy="0"/>
            </a:xfrm>
            <a:prstGeom prst="straightConnector1">
              <a:avLst/>
            </a:prstGeom>
            <a:noFill/>
            <a:ln w="12700" cap="flat" cmpd="sng">
              <a:solidFill>
                <a:srgbClr val="10B1A2"/>
              </a:solidFill>
              <a:prstDash val="solid"/>
              <a:miter lim="800000"/>
              <a:headEnd type="none" w="sm" len="sm"/>
              <a:tailEnd type="none" w="sm" len="sm"/>
            </a:ln>
          </p:spPr>
        </p:cxnSp>
      </p:grpSp>
      <p:grpSp>
        <p:nvGrpSpPr>
          <p:cNvPr id="192" name="Google Shape;192;p22"/>
          <p:cNvGrpSpPr/>
          <p:nvPr/>
        </p:nvGrpSpPr>
        <p:grpSpPr>
          <a:xfrm>
            <a:off x="1560825" y="8536079"/>
            <a:ext cx="1312311" cy="1374993"/>
            <a:chOff x="2872104" y="4652749"/>
            <a:chExt cx="1470660" cy="1540906"/>
          </a:xfrm>
        </p:grpSpPr>
        <p:sp>
          <p:nvSpPr>
            <p:cNvPr id="193" name="Google Shape;193;p22"/>
            <p:cNvSpPr/>
            <p:nvPr/>
          </p:nvSpPr>
          <p:spPr>
            <a:xfrm>
              <a:off x="3744594" y="5087901"/>
              <a:ext cx="598170" cy="602225"/>
            </a:xfrm>
            <a:custGeom>
              <a:avLst/>
              <a:gdLst/>
              <a:ahLst/>
              <a:cxnLst/>
              <a:rect l="l" t="t" r="r" b="b"/>
              <a:pathLst>
                <a:path w="598170" h="602225" extrusionOk="0">
                  <a:moveTo>
                    <a:pt x="237172" y="11455"/>
                  </a:moveTo>
                  <a:cubicBezTo>
                    <a:pt x="120967" y="41799"/>
                    <a:pt x="32385" y="130937"/>
                    <a:pt x="0" y="238091"/>
                  </a:cubicBezTo>
                  <a:cubicBezTo>
                    <a:pt x="119063" y="264642"/>
                    <a:pt x="219075" y="354727"/>
                    <a:pt x="253365" y="481795"/>
                  </a:cubicBezTo>
                  <a:lnTo>
                    <a:pt x="285750" y="602225"/>
                  </a:lnTo>
                  <a:cubicBezTo>
                    <a:pt x="440055" y="483692"/>
                    <a:pt x="548640" y="318693"/>
                    <a:pt x="598170" y="133781"/>
                  </a:cubicBezTo>
                  <a:cubicBezTo>
                    <a:pt x="515302" y="26627"/>
                    <a:pt x="374333" y="-24579"/>
                    <a:pt x="237172" y="11455"/>
                  </a:cubicBezTo>
                  <a:close/>
                </a:path>
              </a:pathLst>
            </a:custGeom>
            <a:solidFill>
              <a:srgbClr val="E6327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4" name="Google Shape;194;p22"/>
            <p:cNvSpPr/>
            <p:nvPr/>
          </p:nvSpPr>
          <p:spPr>
            <a:xfrm rot="-890703">
              <a:off x="3762542" y="4685998"/>
              <a:ext cx="299078" cy="303438"/>
            </a:xfrm>
            <a:custGeom>
              <a:avLst/>
              <a:gdLst/>
              <a:ahLst/>
              <a:cxnLst/>
              <a:rect l="l" t="t" r="r" b="b"/>
              <a:pathLst>
                <a:path w="299078" h="303438" extrusionOk="0">
                  <a:moveTo>
                    <a:pt x="299078" y="151719"/>
                  </a:moveTo>
                  <a:cubicBezTo>
                    <a:pt x="299078" y="235511"/>
                    <a:pt x="232127" y="303438"/>
                    <a:pt x="149539" y="303438"/>
                  </a:cubicBezTo>
                  <a:cubicBezTo>
                    <a:pt x="66951" y="303438"/>
                    <a:pt x="0" y="235511"/>
                    <a:pt x="0" y="151719"/>
                  </a:cubicBezTo>
                  <a:cubicBezTo>
                    <a:pt x="0" y="67927"/>
                    <a:pt x="66951" y="0"/>
                    <a:pt x="149539" y="0"/>
                  </a:cubicBezTo>
                  <a:cubicBezTo>
                    <a:pt x="232127" y="0"/>
                    <a:pt x="299078" y="67927"/>
                    <a:pt x="299078" y="151719"/>
                  </a:cubicBezTo>
                  <a:close/>
                </a:path>
              </a:pathLst>
            </a:custGeom>
            <a:solidFill>
              <a:srgbClr val="E6327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5" name="Google Shape;195;p22"/>
            <p:cNvSpPr/>
            <p:nvPr/>
          </p:nvSpPr>
          <p:spPr>
            <a:xfrm>
              <a:off x="2872104" y="5316056"/>
              <a:ext cx="563880" cy="877599"/>
            </a:xfrm>
            <a:custGeom>
              <a:avLst/>
              <a:gdLst/>
              <a:ahLst/>
              <a:cxnLst/>
              <a:rect l="l" t="t" r="r" b="b"/>
              <a:pathLst>
                <a:path w="563880" h="877599" extrusionOk="0">
                  <a:moveTo>
                    <a:pt x="563880" y="91487"/>
                  </a:moveTo>
                  <a:cubicBezTo>
                    <a:pt x="563880" y="91487"/>
                    <a:pt x="562928" y="88642"/>
                    <a:pt x="563880" y="91487"/>
                  </a:cubicBezTo>
                  <a:cubicBezTo>
                    <a:pt x="562928" y="88642"/>
                    <a:pt x="562928" y="88642"/>
                    <a:pt x="563880" y="91487"/>
                  </a:cubicBezTo>
                  <a:cubicBezTo>
                    <a:pt x="480060" y="15625"/>
                    <a:pt x="362903" y="-19460"/>
                    <a:pt x="247650" y="10884"/>
                  </a:cubicBezTo>
                  <a:cubicBezTo>
                    <a:pt x="110490" y="46918"/>
                    <a:pt x="15240" y="162607"/>
                    <a:pt x="0" y="293468"/>
                  </a:cubicBezTo>
                  <a:lnTo>
                    <a:pt x="49530" y="877600"/>
                  </a:lnTo>
                  <a:lnTo>
                    <a:pt x="498158" y="546655"/>
                  </a:lnTo>
                  <a:lnTo>
                    <a:pt x="465773" y="426225"/>
                  </a:lnTo>
                  <a:cubicBezTo>
                    <a:pt x="435293" y="299157"/>
                    <a:pt x="474345" y="173038"/>
                    <a:pt x="563880" y="91487"/>
                  </a:cubicBezTo>
                  <a:close/>
                </a:path>
              </a:pathLst>
            </a:custGeom>
            <a:solidFill>
              <a:srgbClr val="CEDA2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6" name="Google Shape;196;p22"/>
            <p:cNvSpPr/>
            <p:nvPr/>
          </p:nvSpPr>
          <p:spPr>
            <a:xfrm>
              <a:off x="2898226" y="4915227"/>
              <a:ext cx="303990" cy="301323"/>
            </a:xfrm>
            <a:custGeom>
              <a:avLst/>
              <a:gdLst/>
              <a:ahLst/>
              <a:cxnLst/>
              <a:rect l="l" t="t" r="r" b="b"/>
              <a:pathLst>
                <a:path w="303990" h="301323" extrusionOk="0">
                  <a:moveTo>
                    <a:pt x="292965" y="94043"/>
                  </a:moveTo>
                  <a:cubicBezTo>
                    <a:pt x="324398" y="170853"/>
                    <a:pt x="286298" y="259042"/>
                    <a:pt x="208193" y="290335"/>
                  </a:cubicBezTo>
                  <a:cubicBezTo>
                    <a:pt x="130088" y="321627"/>
                    <a:pt x="42458" y="283697"/>
                    <a:pt x="11025" y="206887"/>
                  </a:cubicBezTo>
                  <a:cubicBezTo>
                    <a:pt x="-20407" y="130078"/>
                    <a:pt x="17693" y="41889"/>
                    <a:pt x="95798" y="10596"/>
                  </a:cubicBezTo>
                  <a:cubicBezTo>
                    <a:pt x="173903" y="-19749"/>
                    <a:pt x="262485" y="17234"/>
                    <a:pt x="292965" y="94043"/>
                  </a:cubicBezTo>
                  <a:close/>
                </a:path>
              </a:pathLst>
            </a:custGeom>
            <a:solidFill>
              <a:srgbClr val="CEDA2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7" name="Google Shape;197;p22"/>
            <p:cNvSpPr/>
            <p:nvPr/>
          </p:nvSpPr>
          <p:spPr>
            <a:xfrm>
              <a:off x="3370262" y="5316496"/>
              <a:ext cx="654367" cy="554662"/>
            </a:xfrm>
            <a:custGeom>
              <a:avLst/>
              <a:gdLst/>
              <a:ahLst/>
              <a:cxnLst/>
              <a:rect l="l" t="t" r="r" b="b"/>
              <a:pathLst>
                <a:path w="654367" h="554662" extrusionOk="0">
                  <a:moveTo>
                    <a:pt x="370522" y="196304"/>
                  </a:moveTo>
                  <a:cubicBezTo>
                    <a:pt x="353378" y="132770"/>
                    <a:pt x="356235" y="66391"/>
                    <a:pt x="374333" y="8547"/>
                  </a:cubicBezTo>
                  <a:cubicBezTo>
                    <a:pt x="322897" y="-2832"/>
                    <a:pt x="267653" y="-3780"/>
                    <a:pt x="210503" y="11392"/>
                  </a:cubicBezTo>
                  <a:cubicBezTo>
                    <a:pt x="156210" y="25616"/>
                    <a:pt x="107633" y="54064"/>
                    <a:pt x="66675" y="90098"/>
                  </a:cubicBezTo>
                  <a:cubicBezTo>
                    <a:pt x="113347" y="130874"/>
                    <a:pt x="145733" y="187770"/>
                    <a:pt x="162878" y="251303"/>
                  </a:cubicBezTo>
                  <a:lnTo>
                    <a:pt x="240983" y="545266"/>
                  </a:lnTo>
                  <a:cubicBezTo>
                    <a:pt x="160020" y="556645"/>
                    <a:pt x="79058" y="555697"/>
                    <a:pt x="0" y="546214"/>
                  </a:cubicBezTo>
                  <a:cubicBezTo>
                    <a:pt x="79058" y="558542"/>
                    <a:pt x="160020" y="556645"/>
                    <a:pt x="240983" y="545266"/>
                  </a:cubicBezTo>
                  <a:cubicBezTo>
                    <a:pt x="275272" y="541473"/>
                    <a:pt x="311467" y="533887"/>
                    <a:pt x="344805" y="525353"/>
                  </a:cubicBezTo>
                  <a:cubicBezTo>
                    <a:pt x="380047" y="515870"/>
                    <a:pt x="412433" y="504491"/>
                    <a:pt x="444817" y="491215"/>
                  </a:cubicBezTo>
                  <a:cubicBezTo>
                    <a:pt x="520065" y="460870"/>
                    <a:pt x="590550" y="420095"/>
                    <a:pt x="654368" y="372682"/>
                  </a:cubicBezTo>
                  <a:cubicBezTo>
                    <a:pt x="591503" y="421991"/>
                    <a:pt x="521017" y="460870"/>
                    <a:pt x="444817" y="491215"/>
                  </a:cubicBezTo>
                  <a:lnTo>
                    <a:pt x="366713" y="197252"/>
                  </a:lnTo>
                  <a:lnTo>
                    <a:pt x="370522" y="196304"/>
                  </a:lnTo>
                  <a:close/>
                </a:path>
              </a:pathLst>
            </a:custGeom>
            <a:solidFill>
              <a:srgbClr val="0A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8" name="Google Shape;198;p22"/>
            <p:cNvSpPr/>
            <p:nvPr/>
          </p:nvSpPr>
          <p:spPr>
            <a:xfrm>
              <a:off x="3728262" y="5324201"/>
              <a:ext cx="301129" cy="485407"/>
            </a:xfrm>
            <a:custGeom>
              <a:avLst/>
              <a:gdLst/>
              <a:ahLst/>
              <a:cxnLst/>
              <a:rect l="l" t="t" r="r" b="b"/>
              <a:pathLst>
                <a:path w="301129" h="485407" extrusionOk="0">
                  <a:moveTo>
                    <a:pt x="15380" y="843"/>
                  </a:moveTo>
                  <a:cubicBezTo>
                    <a:pt x="15380" y="843"/>
                    <a:pt x="14427" y="-1054"/>
                    <a:pt x="15380" y="843"/>
                  </a:cubicBezTo>
                  <a:cubicBezTo>
                    <a:pt x="-4623" y="59635"/>
                    <a:pt x="-4623" y="125066"/>
                    <a:pt x="12522" y="189548"/>
                  </a:cubicBezTo>
                  <a:lnTo>
                    <a:pt x="91580" y="485407"/>
                  </a:lnTo>
                  <a:cubicBezTo>
                    <a:pt x="167780" y="455063"/>
                    <a:pt x="237312" y="414287"/>
                    <a:pt x="301130" y="366874"/>
                  </a:cubicBezTo>
                  <a:lnTo>
                    <a:pt x="268745" y="246444"/>
                  </a:lnTo>
                  <a:cubicBezTo>
                    <a:pt x="234455" y="118428"/>
                    <a:pt x="133490" y="28343"/>
                    <a:pt x="15380" y="843"/>
                  </a:cubicBezTo>
                  <a:close/>
                </a:path>
              </a:pathLst>
            </a:custGeom>
            <a:solidFill>
              <a:srgbClr val="663E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22"/>
            <p:cNvSpPr/>
            <p:nvPr/>
          </p:nvSpPr>
          <p:spPr>
            <a:xfrm>
              <a:off x="3330301" y="5404698"/>
              <a:ext cx="283800" cy="463243"/>
            </a:xfrm>
            <a:custGeom>
              <a:avLst/>
              <a:gdLst/>
              <a:ahLst/>
              <a:cxnLst/>
              <a:rect l="l" t="t" r="r" b="b"/>
              <a:pathLst>
                <a:path w="283800" h="463243" extrusionOk="0">
                  <a:moveTo>
                    <a:pt x="206648" y="160257"/>
                  </a:moveTo>
                  <a:cubicBezTo>
                    <a:pt x="189503" y="96723"/>
                    <a:pt x="154261" y="40775"/>
                    <a:pt x="110446" y="0"/>
                  </a:cubicBezTo>
                  <a:cubicBezTo>
                    <a:pt x="19958" y="81551"/>
                    <a:pt x="-21952" y="208619"/>
                    <a:pt x="11386" y="335687"/>
                  </a:cubicBezTo>
                  <a:lnTo>
                    <a:pt x="42818" y="455168"/>
                  </a:lnTo>
                  <a:cubicBezTo>
                    <a:pt x="121876" y="466547"/>
                    <a:pt x="202838" y="465599"/>
                    <a:pt x="283801" y="454220"/>
                  </a:cubicBezTo>
                  <a:lnTo>
                    <a:pt x="206648" y="160257"/>
                  </a:lnTo>
                  <a:close/>
                </a:path>
              </a:pathLst>
            </a:custGeom>
            <a:solidFill>
              <a:srgbClr val="19AA4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0" name="Google Shape;200;p22"/>
            <p:cNvSpPr/>
            <p:nvPr/>
          </p:nvSpPr>
          <p:spPr>
            <a:xfrm>
              <a:off x="3359675" y="4914889"/>
              <a:ext cx="304066" cy="298627"/>
            </a:xfrm>
            <a:custGeom>
              <a:avLst/>
              <a:gdLst/>
              <a:ahLst/>
              <a:cxnLst/>
              <a:rect l="l" t="t" r="r" b="b"/>
              <a:pathLst>
                <a:path w="304066" h="298627" extrusionOk="0">
                  <a:moveTo>
                    <a:pt x="190609" y="293518"/>
                  </a:moveTo>
                  <a:cubicBezTo>
                    <a:pt x="271572" y="272656"/>
                    <a:pt x="320149" y="189208"/>
                    <a:pt x="299194" y="110502"/>
                  </a:cubicBezTo>
                  <a:cubicBezTo>
                    <a:pt x="278239" y="31796"/>
                    <a:pt x="194419" y="-16566"/>
                    <a:pt x="113457" y="5244"/>
                  </a:cubicBezTo>
                  <a:cubicBezTo>
                    <a:pt x="32494" y="26106"/>
                    <a:pt x="-16083" y="109554"/>
                    <a:pt x="4872" y="188260"/>
                  </a:cubicBezTo>
                  <a:cubicBezTo>
                    <a:pt x="26779" y="269811"/>
                    <a:pt x="109647" y="314379"/>
                    <a:pt x="190609" y="293518"/>
                  </a:cubicBezTo>
                  <a:close/>
                </a:path>
              </a:pathLst>
            </a:custGeom>
            <a:solidFill>
              <a:srgbClr val="0A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1" name="Google Shape;201;p22"/>
            <p:cNvSpPr/>
            <p:nvPr/>
          </p:nvSpPr>
          <p:spPr>
            <a:xfrm>
              <a:off x="3540759" y="4841024"/>
              <a:ext cx="267652" cy="315493"/>
            </a:xfrm>
            <a:custGeom>
              <a:avLst/>
              <a:gdLst/>
              <a:ahLst/>
              <a:cxnLst/>
              <a:rect l="l" t="t" r="r" b="b"/>
              <a:pathLst>
                <a:path w="267652" h="315493" extrusionOk="0">
                  <a:moveTo>
                    <a:pt x="0" y="90489"/>
                  </a:moveTo>
                  <a:cubicBezTo>
                    <a:pt x="0" y="90489"/>
                    <a:pt x="106680" y="32644"/>
                    <a:pt x="126683" y="184367"/>
                  </a:cubicBezTo>
                  <a:cubicBezTo>
                    <a:pt x="136208" y="248849"/>
                    <a:pt x="163830" y="283935"/>
                    <a:pt x="192405" y="299107"/>
                  </a:cubicBezTo>
                  <a:cubicBezTo>
                    <a:pt x="228600" y="321866"/>
                    <a:pt x="267653" y="314280"/>
                    <a:pt x="267653" y="314280"/>
                  </a:cubicBezTo>
                  <a:cubicBezTo>
                    <a:pt x="267653" y="314280"/>
                    <a:pt x="140970" y="305745"/>
                    <a:pt x="206693" y="153074"/>
                  </a:cubicBezTo>
                  <a:cubicBezTo>
                    <a:pt x="272415" y="-1493"/>
                    <a:pt x="11430" y="-66924"/>
                    <a:pt x="0" y="90489"/>
                  </a:cubicBezTo>
                  <a:close/>
                </a:path>
              </a:pathLst>
            </a:custGeom>
            <a:solidFill>
              <a:srgbClr val="0A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vider">
  <p:cSld name="Divider">
    <p:spTree>
      <p:nvGrpSpPr>
        <p:cNvPr id="1" name="Shape 202"/>
        <p:cNvGrpSpPr/>
        <p:nvPr/>
      </p:nvGrpSpPr>
      <p:grpSpPr>
        <a:xfrm>
          <a:off x="0" y="0"/>
          <a:ext cx="0" cy="0"/>
          <a:chOff x="0" y="0"/>
          <a:chExt cx="0" cy="0"/>
        </a:xfrm>
      </p:grpSpPr>
      <p:sp>
        <p:nvSpPr>
          <p:cNvPr id="203" name="Google Shape;203;p23"/>
          <p:cNvSpPr/>
          <p:nvPr/>
        </p:nvSpPr>
        <p:spPr>
          <a:xfrm flipH="1">
            <a:off x="293151" y="548276"/>
            <a:ext cx="6956072" cy="8528151"/>
          </a:xfrm>
          <a:custGeom>
            <a:avLst/>
            <a:gdLst/>
            <a:ahLst/>
            <a:cxnLst/>
            <a:rect l="l" t="t" r="r" b="b"/>
            <a:pathLst>
              <a:path w="6837538" h="7584050" extrusionOk="0">
                <a:moveTo>
                  <a:pt x="6837539" y="747378"/>
                </a:moveTo>
                <a:lnTo>
                  <a:pt x="6837539" y="7584051"/>
                </a:lnTo>
                <a:lnTo>
                  <a:pt x="1567906" y="7584051"/>
                </a:lnTo>
                <a:cubicBezTo>
                  <a:pt x="703108" y="7584051"/>
                  <a:pt x="0" y="6880780"/>
                  <a:pt x="0" y="6015782"/>
                </a:cubicBezTo>
                <a:lnTo>
                  <a:pt x="0" y="0"/>
                </a:lnTo>
                <a:lnTo>
                  <a:pt x="6090334" y="0"/>
                </a:lnTo>
                <a:cubicBezTo>
                  <a:pt x="6501910" y="0"/>
                  <a:pt x="6837539" y="333257"/>
                  <a:pt x="6837539" y="747378"/>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4" name="Google Shape;204;p23"/>
          <p:cNvSpPr/>
          <p:nvPr/>
        </p:nvSpPr>
        <p:spPr>
          <a:xfrm>
            <a:off x="3429785" y="2639079"/>
            <a:ext cx="4147225" cy="36000"/>
          </a:xfrm>
          <a:custGeom>
            <a:avLst/>
            <a:gdLst/>
            <a:ahLst/>
            <a:cxnLst/>
            <a:rect l="l" t="t" r="r" b="b"/>
            <a:pathLst>
              <a:path w="4076555" h="51458" extrusionOk="0">
                <a:moveTo>
                  <a:pt x="1" y="0"/>
                </a:moveTo>
                <a:lnTo>
                  <a:pt x="4076556" y="0"/>
                </a:lnTo>
                <a:lnTo>
                  <a:pt x="4076556" y="51459"/>
                </a:lnTo>
                <a:lnTo>
                  <a:pt x="1" y="51459"/>
                </a:lnTo>
                <a:close/>
              </a:path>
            </a:pathLst>
          </a:custGeom>
          <a:solidFill>
            <a:srgbClr val="10B1A2"/>
          </a:solidFill>
          <a:ln w="24475" cap="flat" cmpd="sng">
            <a:solidFill>
              <a:srgbClr val="10B1A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5" name="Google Shape;205;p23"/>
          <p:cNvSpPr txBox="1">
            <a:spLocks noGrp="1"/>
          </p:cNvSpPr>
          <p:nvPr>
            <p:ph type="body" idx="1"/>
          </p:nvPr>
        </p:nvSpPr>
        <p:spPr>
          <a:xfrm>
            <a:off x="1804558" y="1615386"/>
            <a:ext cx="1952282" cy="1564946"/>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827"/>
              </a:spcBef>
              <a:spcAft>
                <a:spcPts val="0"/>
              </a:spcAft>
              <a:buClr>
                <a:srgbClr val="10B1A2"/>
              </a:buClr>
              <a:buSzPts val="10000"/>
              <a:buNone/>
              <a:defRPr sz="10000" b="0">
                <a:solidFill>
                  <a:srgbClr val="10B1A2"/>
                </a:solidFill>
                <a:latin typeface="Calibri"/>
                <a:ea typeface="Calibri"/>
                <a:cs typeface="Calibri"/>
                <a:sym typeface="Calibri"/>
              </a:defRPr>
            </a:lvl1pPr>
            <a:lvl2pPr marL="914400" lvl="1" indent="-342900" algn="l">
              <a:lnSpc>
                <a:spcPct val="90000"/>
              </a:lnSpc>
              <a:spcBef>
                <a:spcPts val="413"/>
              </a:spcBef>
              <a:spcAft>
                <a:spcPts val="0"/>
              </a:spcAft>
              <a:buClr>
                <a:srgbClr val="5C5C5C"/>
              </a:buClr>
              <a:buSzPts val="1800"/>
              <a:buChar char="•"/>
              <a:defRPr/>
            </a:lvl2pPr>
            <a:lvl3pPr marL="1371600" lvl="2" indent="-342900" algn="l">
              <a:lnSpc>
                <a:spcPct val="90000"/>
              </a:lnSpc>
              <a:spcBef>
                <a:spcPts val="413"/>
              </a:spcBef>
              <a:spcAft>
                <a:spcPts val="0"/>
              </a:spcAft>
              <a:buClr>
                <a:srgbClr val="5C5C5C"/>
              </a:buClr>
              <a:buSzPts val="1800"/>
              <a:buChar char="•"/>
              <a:defRPr/>
            </a:lvl3pPr>
            <a:lvl4pPr marL="1828800" lvl="3" indent="-342900" algn="l">
              <a:lnSpc>
                <a:spcPct val="90000"/>
              </a:lnSpc>
              <a:spcBef>
                <a:spcPts val="413"/>
              </a:spcBef>
              <a:spcAft>
                <a:spcPts val="0"/>
              </a:spcAft>
              <a:buClr>
                <a:srgbClr val="5C5C5C"/>
              </a:buClr>
              <a:buSzPts val="1800"/>
              <a:buChar char="•"/>
              <a:defRPr/>
            </a:lvl4pPr>
            <a:lvl5pPr marL="2286000" lvl="4" indent="-342900" algn="l">
              <a:lnSpc>
                <a:spcPct val="90000"/>
              </a:lnSpc>
              <a:spcBef>
                <a:spcPts val="413"/>
              </a:spcBef>
              <a:spcAft>
                <a:spcPts val="0"/>
              </a:spcAft>
              <a:buClr>
                <a:srgbClr val="5C5C5C"/>
              </a:buClr>
              <a:buSzPts val="1800"/>
              <a:buChar char="•"/>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sp>
        <p:nvSpPr>
          <p:cNvPr id="206" name="Google Shape;206;p23"/>
          <p:cNvSpPr txBox="1">
            <a:spLocks noGrp="1"/>
          </p:cNvSpPr>
          <p:nvPr>
            <p:ph type="body" idx="2"/>
          </p:nvPr>
        </p:nvSpPr>
        <p:spPr>
          <a:xfrm>
            <a:off x="3429785" y="3124029"/>
            <a:ext cx="2930148" cy="20029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827"/>
              </a:spcBef>
              <a:spcAft>
                <a:spcPts val="0"/>
              </a:spcAft>
              <a:buClr>
                <a:schemeClr val="lt1"/>
              </a:buClr>
              <a:buSzPts val="3600"/>
              <a:buNone/>
              <a:defRPr sz="3600" b="0">
                <a:solidFill>
                  <a:schemeClr val="lt1"/>
                </a:solidFill>
                <a:latin typeface="Calibri"/>
                <a:ea typeface="Calibri"/>
                <a:cs typeface="Calibri"/>
                <a:sym typeface="Calibri"/>
              </a:defRPr>
            </a:lvl1pPr>
            <a:lvl2pPr marL="914400" lvl="1" indent="-342900" algn="l">
              <a:lnSpc>
                <a:spcPct val="90000"/>
              </a:lnSpc>
              <a:spcBef>
                <a:spcPts val="413"/>
              </a:spcBef>
              <a:spcAft>
                <a:spcPts val="0"/>
              </a:spcAft>
              <a:buClr>
                <a:srgbClr val="5C5C5C"/>
              </a:buClr>
              <a:buSzPts val="1800"/>
              <a:buChar char="•"/>
              <a:defRPr/>
            </a:lvl2pPr>
            <a:lvl3pPr marL="1371600" lvl="2" indent="-342900" algn="l">
              <a:lnSpc>
                <a:spcPct val="90000"/>
              </a:lnSpc>
              <a:spcBef>
                <a:spcPts val="413"/>
              </a:spcBef>
              <a:spcAft>
                <a:spcPts val="0"/>
              </a:spcAft>
              <a:buClr>
                <a:srgbClr val="5C5C5C"/>
              </a:buClr>
              <a:buSzPts val="1800"/>
              <a:buChar char="•"/>
              <a:defRPr/>
            </a:lvl3pPr>
            <a:lvl4pPr marL="1828800" lvl="3" indent="-342900" algn="l">
              <a:lnSpc>
                <a:spcPct val="90000"/>
              </a:lnSpc>
              <a:spcBef>
                <a:spcPts val="413"/>
              </a:spcBef>
              <a:spcAft>
                <a:spcPts val="0"/>
              </a:spcAft>
              <a:buClr>
                <a:srgbClr val="5C5C5C"/>
              </a:buClr>
              <a:buSzPts val="1800"/>
              <a:buChar char="•"/>
              <a:defRPr/>
            </a:lvl4pPr>
            <a:lvl5pPr marL="2286000" lvl="4" indent="-342900" algn="l">
              <a:lnSpc>
                <a:spcPct val="90000"/>
              </a:lnSpc>
              <a:spcBef>
                <a:spcPts val="413"/>
              </a:spcBef>
              <a:spcAft>
                <a:spcPts val="0"/>
              </a:spcAft>
              <a:buClr>
                <a:srgbClr val="5C5C5C"/>
              </a:buClr>
              <a:buSzPts val="1800"/>
              <a:buChar char="•"/>
              <a:defRPr/>
            </a:lvl5pPr>
            <a:lvl6pPr marL="2743200" lvl="5" indent="-342900" algn="l">
              <a:lnSpc>
                <a:spcPct val="90000"/>
              </a:lnSpc>
              <a:spcBef>
                <a:spcPts val="413"/>
              </a:spcBef>
              <a:spcAft>
                <a:spcPts val="0"/>
              </a:spcAft>
              <a:buClr>
                <a:schemeClr val="dk1"/>
              </a:buClr>
              <a:buSzPts val="1800"/>
              <a:buChar char="•"/>
              <a:defRPr/>
            </a:lvl6pPr>
            <a:lvl7pPr marL="3200400" lvl="6" indent="-342900" algn="l">
              <a:lnSpc>
                <a:spcPct val="90000"/>
              </a:lnSpc>
              <a:spcBef>
                <a:spcPts val="413"/>
              </a:spcBef>
              <a:spcAft>
                <a:spcPts val="0"/>
              </a:spcAft>
              <a:buClr>
                <a:schemeClr val="dk1"/>
              </a:buClr>
              <a:buSzPts val="1800"/>
              <a:buChar char="•"/>
              <a:defRPr/>
            </a:lvl7pPr>
            <a:lvl8pPr marL="3657600" lvl="7" indent="-342900" algn="l">
              <a:lnSpc>
                <a:spcPct val="90000"/>
              </a:lnSpc>
              <a:spcBef>
                <a:spcPts val="413"/>
              </a:spcBef>
              <a:spcAft>
                <a:spcPts val="0"/>
              </a:spcAft>
              <a:buClr>
                <a:schemeClr val="dk1"/>
              </a:buClr>
              <a:buSzPts val="1800"/>
              <a:buChar char="•"/>
              <a:defRPr/>
            </a:lvl8pPr>
            <a:lvl9pPr marL="4114800" lvl="8" indent="-342900" algn="l">
              <a:lnSpc>
                <a:spcPct val="90000"/>
              </a:lnSpc>
              <a:spcBef>
                <a:spcPts val="413"/>
              </a:spcBef>
              <a:spcAft>
                <a:spcPts val="0"/>
              </a:spcAft>
              <a:buClr>
                <a:schemeClr val="dk1"/>
              </a:buClr>
              <a:buSzPts val="1800"/>
              <a:buChar char="•"/>
              <a:defRPr/>
            </a:lvl9pPr>
          </a:lstStyle>
          <a:p>
            <a:endParaRPr/>
          </a:p>
        </p:txBody>
      </p:sp>
      <p:grpSp>
        <p:nvGrpSpPr>
          <p:cNvPr id="207" name="Google Shape;207;p23"/>
          <p:cNvGrpSpPr/>
          <p:nvPr/>
        </p:nvGrpSpPr>
        <p:grpSpPr>
          <a:xfrm>
            <a:off x="4462109" y="6900638"/>
            <a:ext cx="2660016" cy="2787071"/>
            <a:chOff x="2872104" y="4652749"/>
            <a:chExt cx="1470660" cy="1540906"/>
          </a:xfrm>
        </p:grpSpPr>
        <p:sp>
          <p:nvSpPr>
            <p:cNvPr id="208" name="Google Shape;208;p23"/>
            <p:cNvSpPr/>
            <p:nvPr/>
          </p:nvSpPr>
          <p:spPr>
            <a:xfrm>
              <a:off x="3744594" y="5087901"/>
              <a:ext cx="598170" cy="602225"/>
            </a:xfrm>
            <a:custGeom>
              <a:avLst/>
              <a:gdLst/>
              <a:ahLst/>
              <a:cxnLst/>
              <a:rect l="l" t="t" r="r" b="b"/>
              <a:pathLst>
                <a:path w="598170" h="602225" extrusionOk="0">
                  <a:moveTo>
                    <a:pt x="237172" y="11455"/>
                  </a:moveTo>
                  <a:cubicBezTo>
                    <a:pt x="120967" y="41799"/>
                    <a:pt x="32385" y="130937"/>
                    <a:pt x="0" y="238091"/>
                  </a:cubicBezTo>
                  <a:cubicBezTo>
                    <a:pt x="119063" y="264642"/>
                    <a:pt x="219075" y="354727"/>
                    <a:pt x="253365" y="481795"/>
                  </a:cubicBezTo>
                  <a:lnTo>
                    <a:pt x="285750" y="602225"/>
                  </a:lnTo>
                  <a:cubicBezTo>
                    <a:pt x="440055" y="483692"/>
                    <a:pt x="548640" y="318693"/>
                    <a:pt x="598170" y="133781"/>
                  </a:cubicBezTo>
                  <a:cubicBezTo>
                    <a:pt x="515302" y="26627"/>
                    <a:pt x="374333" y="-24579"/>
                    <a:pt x="237172" y="11455"/>
                  </a:cubicBezTo>
                  <a:close/>
                </a:path>
              </a:pathLst>
            </a:custGeom>
            <a:solidFill>
              <a:srgbClr val="E6327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9" name="Google Shape;209;p23"/>
            <p:cNvSpPr/>
            <p:nvPr/>
          </p:nvSpPr>
          <p:spPr>
            <a:xfrm rot="-890703">
              <a:off x="3762542" y="4685998"/>
              <a:ext cx="299078" cy="303438"/>
            </a:xfrm>
            <a:custGeom>
              <a:avLst/>
              <a:gdLst/>
              <a:ahLst/>
              <a:cxnLst/>
              <a:rect l="l" t="t" r="r" b="b"/>
              <a:pathLst>
                <a:path w="299078" h="303438" extrusionOk="0">
                  <a:moveTo>
                    <a:pt x="299078" y="151719"/>
                  </a:moveTo>
                  <a:cubicBezTo>
                    <a:pt x="299078" y="235511"/>
                    <a:pt x="232127" y="303438"/>
                    <a:pt x="149539" y="303438"/>
                  </a:cubicBezTo>
                  <a:cubicBezTo>
                    <a:pt x="66951" y="303438"/>
                    <a:pt x="0" y="235511"/>
                    <a:pt x="0" y="151719"/>
                  </a:cubicBezTo>
                  <a:cubicBezTo>
                    <a:pt x="0" y="67927"/>
                    <a:pt x="66951" y="0"/>
                    <a:pt x="149539" y="0"/>
                  </a:cubicBezTo>
                  <a:cubicBezTo>
                    <a:pt x="232127" y="0"/>
                    <a:pt x="299078" y="67927"/>
                    <a:pt x="299078" y="151719"/>
                  </a:cubicBezTo>
                  <a:close/>
                </a:path>
              </a:pathLst>
            </a:custGeom>
            <a:solidFill>
              <a:srgbClr val="E6327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0" name="Google Shape;210;p23"/>
            <p:cNvSpPr/>
            <p:nvPr/>
          </p:nvSpPr>
          <p:spPr>
            <a:xfrm>
              <a:off x="2872104" y="5316056"/>
              <a:ext cx="563880" cy="877599"/>
            </a:xfrm>
            <a:custGeom>
              <a:avLst/>
              <a:gdLst/>
              <a:ahLst/>
              <a:cxnLst/>
              <a:rect l="l" t="t" r="r" b="b"/>
              <a:pathLst>
                <a:path w="563880" h="877599" extrusionOk="0">
                  <a:moveTo>
                    <a:pt x="563880" y="91487"/>
                  </a:moveTo>
                  <a:cubicBezTo>
                    <a:pt x="563880" y="91487"/>
                    <a:pt x="562928" y="88642"/>
                    <a:pt x="563880" y="91487"/>
                  </a:cubicBezTo>
                  <a:cubicBezTo>
                    <a:pt x="562928" y="88642"/>
                    <a:pt x="562928" y="88642"/>
                    <a:pt x="563880" y="91487"/>
                  </a:cubicBezTo>
                  <a:cubicBezTo>
                    <a:pt x="480060" y="15625"/>
                    <a:pt x="362903" y="-19460"/>
                    <a:pt x="247650" y="10884"/>
                  </a:cubicBezTo>
                  <a:cubicBezTo>
                    <a:pt x="110490" y="46918"/>
                    <a:pt x="15240" y="162607"/>
                    <a:pt x="0" y="293468"/>
                  </a:cubicBezTo>
                  <a:lnTo>
                    <a:pt x="49530" y="877600"/>
                  </a:lnTo>
                  <a:lnTo>
                    <a:pt x="498158" y="546655"/>
                  </a:lnTo>
                  <a:lnTo>
                    <a:pt x="465773" y="426225"/>
                  </a:lnTo>
                  <a:cubicBezTo>
                    <a:pt x="435293" y="299157"/>
                    <a:pt x="474345" y="173038"/>
                    <a:pt x="563880" y="91487"/>
                  </a:cubicBezTo>
                  <a:close/>
                </a:path>
              </a:pathLst>
            </a:custGeom>
            <a:solidFill>
              <a:srgbClr val="CEDA2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1" name="Google Shape;211;p23"/>
            <p:cNvSpPr/>
            <p:nvPr/>
          </p:nvSpPr>
          <p:spPr>
            <a:xfrm>
              <a:off x="2898226" y="4915227"/>
              <a:ext cx="303990" cy="301323"/>
            </a:xfrm>
            <a:custGeom>
              <a:avLst/>
              <a:gdLst/>
              <a:ahLst/>
              <a:cxnLst/>
              <a:rect l="l" t="t" r="r" b="b"/>
              <a:pathLst>
                <a:path w="303990" h="301323" extrusionOk="0">
                  <a:moveTo>
                    <a:pt x="292965" y="94043"/>
                  </a:moveTo>
                  <a:cubicBezTo>
                    <a:pt x="324398" y="170853"/>
                    <a:pt x="286298" y="259042"/>
                    <a:pt x="208193" y="290335"/>
                  </a:cubicBezTo>
                  <a:cubicBezTo>
                    <a:pt x="130088" y="321627"/>
                    <a:pt x="42458" y="283697"/>
                    <a:pt x="11025" y="206887"/>
                  </a:cubicBezTo>
                  <a:cubicBezTo>
                    <a:pt x="-20407" y="130078"/>
                    <a:pt x="17693" y="41889"/>
                    <a:pt x="95798" y="10596"/>
                  </a:cubicBezTo>
                  <a:cubicBezTo>
                    <a:pt x="173903" y="-19749"/>
                    <a:pt x="262485" y="17234"/>
                    <a:pt x="292965" y="94043"/>
                  </a:cubicBezTo>
                  <a:close/>
                </a:path>
              </a:pathLst>
            </a:custGeom>
            <a:solidFill>
              <a:srgbClr val="CEDA2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2" name="Google Shape;212;p23"/>
            <p:cNvSpPr/>
            <p:nvPr/>
          </p:nvSpPr>
          <p:spPr>
            <a:xfrm>
              <a:off x="3370262" y="5316496"/>
              <a:ext cx="654367" cy="554662"/>
            </a:xfrm>
            <a:custGeom>
              <a:avLst/>
              <a:gdLst/>
              <a:ahLst/>
              <a:cxnLst/>
              <a:rect l="l" t="t" r="r" b="b"/>
              <a:pathLst>
                <a:path w="654367" h="554662" extrusionOk="0">
                  <a:moveTo>
                    <a:pt x="370522" y="196304"/>
                  </a:moveTo>
                  <a:cubicBezTo>
                    <a:pt x="353378" y="132770"/>
                    <a:pt x="356235" y="66391"/>
                    <a:pt x="374333" y="8547"/>
                  </a:cubicBezTo>
                  <a:cubicBezTo>
                    <a:pt x="322897" y="-2832"/>
                    <a:pt x="267653" y="-3780"/>
                    <a:pt x="210503" y="11392"/>
                  </a:cubicBezTo>
                  <a:cubicBezTo>
                    <a:pt x="156210" y="25616"/>
                    <a:pt x="107633" y="54064"/>
                    <a:pt x="66675" y="90098"/>
                  </a:cubicBezTo>
                  <a:cubicBezTo>
                    <a:pt x="113347" y="130874"/>
                    <a:pt x="145733" y="187770"/>
                    <a:pt x="162878" y="251303"/>
                  </a:cubicBezTo>
                  <a:lnTo>
                    <a:pt x="240983" y="545266"/>
                  </a:lnTo>
                  <a:cubicBezTo>
                    <a:pt x="160020" y="556645"/>
                    <a:pt x="79058" y="555697"/>
                    <a:pt x="0" y="546214"/>
                  </a:cubicBezTo>
                  <a:cubicBezTo>
                    <a:pt x="79058" y="558542"/>
                    <a:pt x="160020" y="556645"/>
                    <a:pt x="240983" y="545266"/>
                  </a:cubicBezTo>
                  <a:cubicBezTo>
                    <a:pt x="275272" y="541473"/>
                    <a:pt x="311467" y="533887"/>
                    <a:pt x="344805" y="525353"/>
                  </a:cubicBezTo>
                  <a:cubicBezTo>
                    <a:pt x="380047" y="515870"/>
                    <a:pt x="412433" y="504491"/>
                    <a:pt x="444817" y="491215"/>
                  </a:cubicBezTo>
                  <a:cubicBezTo>
                    <a:pt x="520065" y="460870"/>
                    <a:pt x="590550" y="420095"/>
                    <a:pt x="654368" y="372682"/>
                  </a:cubicBezTo>
                  <a:cubicBezTo>
                    <a:pt x="591503" y="421991"/>
                    <a:pt x="521017" y="460870"/>
                    <a:pt x="444817" y="491215"/>
                  </a:cubicBezTo>
                  <a:lnTo>
                    <a:pt x="366713" y="197252"/>
                  </a:lnTo>
                  <a:lnTo>
                    <a:pt x="370522" y="196304"/>
                  </a:lnTo>
                  <a:close/>
                </a:path>
              </a:pathLst>
            </a:custGeom>
            <a:solidFill>
              <a:srgbClr val="0A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3" name="Google Shape;213;p23"/>
            <p:cNvSpPr/>
            <p:nvPr/>
          </p:nvSpPr>
          <p:spPr>
            <a:xfrm>
              <a:off x="3728262" y="5324201"/>
              <a:ext cx="301129" cy="485407"/>
            </a:xfrm>
            <a:custGeom>
              <a:avLst/>
              <a:gdLst/>
              <a:ahLst/>
              <a:cxnLst/>
              <a:rect l="l" t="t" r="r" b="b"/>
              <a:pathLst>
                <a:path w="301129" h="485407" extrusionOk="0">
                  <a:moveTo>
                    <a:pt x="15380" y="843"/>
                  </a:moveTo>
                  <a:cubicBezTo>
                    <a:pt x="15380" y="843"/>
                    <a:pt x="14427" y="-1054"/>
                    <a:pt x="15380" y="843"/>
                  </a:cubicBezTo>
                  <a:cubicBezTo>
                    <a:pt x="-4623" y="59635"/>
                    <a:pt x="-4623" y="125066"/>
                    <a:pt x="12522" y="189548"/>
                  </a:cubicBezTo>
                  <a:lnTo>
                    <a:pt x="91580" y="485407"/>
                  </a:lnTo>
                  <a:cubicBezTo>
                    <a:pt x="167780" y="455063"/>
                    <a:pt x="237312" y="414287"/>
                    <a:pt x="301130" y="366874"/>
                  </a:cubicBezTo>
                  <a:lnTo>
                    <a:pt x="268745" y="246444"/>
                  </a:lnTo>
                  <a:cubicBezTo>
                    <a:pt x="234455" y="118428"/>
                    <a:pt x="133490" y="28343"/>
                    <a:pt x="15380" y="843"/>
                  </a:cubicBezTo>
                  <a:close/>
                </a:path>
              </a:pathLst>
            </a:custGeom>
            <a:solidFill>
              <a:srgbClr val="663E5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4" name="Google Shape;214;p23"/>
            <p:cNvSpPr/>
            <p:nvPr/>
          </p:nvSpPr>
          <p:spPr>
            <a:xfrm>
              <a:off x="3330301" y="5404698"/>
              <a:ext cx="283800" cy="463243"/>
            </a:xfrm>
            <a:custGeom>
              <a:avLst/>
              <a:gdLst/>
              <a:ahLst/>
              <a:cxnLst/>
              <a:rect l="l" t="t" r="r" b="b"/>
              <a:pathLst>
                <a:path w="283800" h="463243" extrusionOk="0">
                  <a:moveTo>
                    <a:pt x="206648" y="160257"/>
                  </a:moveTo>
                  <a:cubicBezTo>
                    <a:pt x="189503" y="96723"/>
                    <a:pt x="154261" y="40775"/>
                    <a:pt x="110446" y="0"/>
                  </a:cubicBezTo>
                  <a:cubicBezTo>
                    <a:pt x="19958" y="81551"/>
                    <a:pt x="-21952" y="208619"/>
                    <a:pt x="11386" y="335687"/>
                  </a:cubicBezTo>
                  <a:lnTo>
                    <a:pt x="42818" y="455168"/>
                  </a:lnTo>
                  <a:cubicBezTo>
                    <a:pt x="121876" y="466547"/>
                    <a:pt x="202838" y="465599"/>
                    <a:pt x="283801" y="454220"/>
                  </a:cubicBezTo>
                  <a:lnTo>
                    <a:pt x="206648" y="160257"/>
                  </a:lnTo>
                  <a:close/>
                </a:path>
              </a:pathLst>
            </a:custGeom>
            <a:solidFill>
              <a:srgbClr val="19AA4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5" name="Google Shape;215;p23"/>
            <p:cNvSpPr/>
            <p:nvPr/>
          </p:nvSpPr>
          <p:spPr>
            <a:xfrm>
              <a:off x="3359675" y="4914889"/>
              <a:ext cx="304066" cy="298627"/>
            </a:xfrm>
            <a:custGeom>
              <a:avLst/>
              <a:gdLst/>
              <a:ahLst/>
              <a:cxnLst/>
              <a:rect l="l" t="t" r="r" b="b"/>
              <a:pathLst>
                <a:path w="304066" h="298627" extrusionOk="0">
                  <a:moveTo>
                    <a:pt x="190609" y="293518"/>
                  </a:moveTo>
                  <a:cubicBezTo>
                    <a:pt x="271572" y="272656"/>
                    <a:pt x="320149" y="189208"/>
                    <a:pt x="299194" y="110502"/>
                  </a:cubicBezTo>
                  <a:cubicBezTo>
                    <a:pt x="278239" y="31796"/>
                    <a:pt x="194419" y="-16566"/>
                    <a:pt x="113457" y="5244"/>
                  </a:cubicBezTo>
                  <a:cubicBezTo>
                    <a:pt x="32494" y="26106"/>
                    <a:pt x="-16083" y="109554"/>
                    <a:pt x="4872" y="188260"/>
                  </a:cubicBezTo>
                  <a:cubicBezTo>
                    <a:pt x="26779" y="269811"/>
                    <a:pt x="109647" y="314379"/>
                    <a:pt x="190609" y="293518"/>
                  </a:cubicBezTo>
                  <a:close/>
                </a:path>
              </a:pathLst>
            </a:custGeom>
            <a:solidFill>
              <a:srgbClr val="0A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6" name="Google Shape;216;p23"/>
            <p:cNvSpPr/>
            <p:nvPr/>
          </p:nvSpPr>
          <p:spPr>
            <a:xfrm>
              <a:off x="3540759" y="4841024"/>
              <a:ext cx="267652" cy="315493"/>
            </a:xfrm>
            <a:custGeom>
              <a:avLst/>
              <a:gdLst/>
              <a:ahLst/>
              <a:cxnLst/>
              <a:rect l="l" t="t" r="r" b="b"/>
              <a:pathLst>
                <a:path w="267652" h="315493" extrusionOk="0">
                  <a:moveTo>
                    <a:pt x="0" y="90489"/>
                  </a:moveTo>
                  <a:cubicBezTo>
                    <a:pt x="0" y="90489"/>
                    <a:pt x="106680" y="32644"/>
                    <a:pt x="126683" y="184367"/>
                  </a:cubicBezTo>
                  <a:cubicBezTo>
                    <a:pt x="136208" y="248849"/>
                    <a:pt x="163830" y="283935"/>
                    <a:pt x="192405" y="299107"/>
                  </a:cubicBezTo>
                  <a:cubicBezTo>
                    <a:pt x="228600" y="321866"/>
                    <a:pt x="267653" y="314280"/>
                    <a:pt x="267653" y="314280"/>
                  </a:cubicBezTo>
                  <a:cubicBezTo>
                    <a:pt x="267653" y="314280"/>
                    <a:pt x="140970" y="305745"/>
                    <a:pt x="206693" y="153074"/>
                  </a:cubicBezTo>
                  <a:cubicBezTo>
                    <a:pt x="272415" y="-1493"/>
                    <a:pt x="11430" y="-66924"/>
                    <a:pt x="0" y="90489"/>
                  </a:cubicBezTo>
                  <a:close/>
                </a:path>
              </a:pathLst>
            </a:custGeom>
            <a:solidFill>
              <a:srgbClr val="0A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only slide 1">
  <p:cSld name="Text only slide 1">
    <p:spTree>
      <p:nvGrpSpPr>
        <p:cNvPr id="1" name="Shape 224"/>
        <p:cNvGrpSpPr/>
        <p:nvPr/>
      </p:nvGrpSpPr>
      <p:grpSpPr>
        <a:xfrm>
          <a:off x="0" y="0"/>
          <a:ext cx="0" cy="0"/>
          <a:chOff x="0" y="0"/>
          <a:chExt cx="0" cy="0"/>
        </a:xfrm>
      </p:grpSpPr>
      <p:sp>
        <p:nvSpPr>
          <p:cNvPr id="225" name="Google Shape;225;p25"/>
          <p:cNvSpPr/>
          <p:nvPr/>
        </p:nvSpPr>
        <p:spPr>
          <a:xfrm>
            <a:off x="643114" y="2233076"/>
            <a:ext cx="6916560" cy="7518872"/>
          </a:xfrm>
          <a:custGeom>
            <a:avLst/>
            <a:gdLst/>
            <a:ahLst/>
            <a:cxnLst/>
            <a:rect l="l" t="t" r="r" b="b"/>
            <a:pathLst>
              <a:path w="1965444" h="2136600" extrusionOk="0">
                <a:moveTo>
                  <a:pt x="1965445" y="2136600"/>
                </a:moveTo>
                <a:lnTo>
                  <a:pt x="301407" y="2136600"/>
                </a:lnTo>
                <a:cubicBezTo>
                  <a:pt x="135039" y="2136600"/>
                  <a:pt x="0" y="2001600"/>
                  <a:pt x="0" y="1835280"/>
                </a:cubicBezTo>
                <a:lnTo>
                  <a:pt x="0" y="0"/>
                </a:lnTo>
                <a:lnTo>
                  <a:pt x="1760186" y="0"/>
                </a:lnTo>
                <a:cubicBezTo>
                  <a:pt x="1873619" y="0"/>
                  <a:pt x="1965445" y="91800"/>
                  <a:pt x="1965445" y="205200"/>
                </a:cubicBezTo>
                <a:lnTo>
                  <a:pt x="1965445" y="213660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26" name="Google Shape;226;p25"/>
          <p:cNvSpPr txBox="1">
            <a:spLocks noGrp="1"/>
          </p:cNvSpPr>
          <p:nvPr>
            <p:ph type="body" idx="1"/>
          </p:nvPr>
        </p:nvSpPr>
        <p:spPr>
          <a:xfrm>
            <a:off x="2209979" y="652042"/>
            <a:ext cx="4837229" cy="946746"/>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2267"/>
              </a:spcBef>
              <a:spcAft>
                <a:spcPts val="0"/>
              </a:spcAft>
              <a:buClr>
                <a:srgbClr val="084260"/>
              </a:buClr>
              <a:buSzPts val="2200"/>
              <a:buFont typeface="Arial"/>
              <a:buNone/>
              <a:defRPr sz="2200" b="1"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27" name="Google Shape;227;p25"/>
          <p:cNvSpPr txBox="1">
            <a:spLocks noGrp="1"/>
          </p:cNvSpPr>
          <p:nvPr>
            <p:ph type="body" idx="2"/>
          </p:nvPr>
        </p:nvSpPr>
        <p:spPr>
          <a:xfrm>
            <a:off x="903720" y="2484183"/>
            <a:ext cx="6143488" cy="6820641"/>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chemeClr val="lt1"/>
              </a:buClr>
              <a:buSzPts val="1100"/>
              <a:buFont typeface="Arial"/>
              <a:buNone/>
              <a:defRPr sz="11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28" name="Google Shape;228;p25"/>
          <p:cNvSpPr/>
          <p:nvPr/>
        </p:nvSpPr>
        <p:spPr>
          <a:xfrm rot="10800000">
            <a:off x="1677895" y="1844633"/>
            <a:ext cx="5914090" cy="53791"/>
          </a:xfrm>
          <a:custGeom>
            <a:avLst/>
            <a:gdLst/>
            <a:ahLst/>
            <a:cxnLst/>
            <a:rect l="l" t="t" r="r" b="b"/>
            <a:pathLst>
              <a:path w="5914090" h="53791" extrusionOk="0">
                <a:moveTo>
                  <a:pt x="5914090" y="53791"/>
                </a:moveTo>
                <a:lnTo>
                  <a:pt x="0" y="53791"/>
                </a:lnTo>
                <a:lnTo>
                  <a:pt x="0" y="0"/>
                </a:lnTo>
                <a:lnTo>
                  <a:pt x="5914090" y="0"/>
                </a:ln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29" name="Google Shape;229;p25"/>
          <p:cNvSpPr/>
          <p:nvPr/>
        </p:nvSpPr>
        <p:spPr>
          <a:xfrm>
            <a:off x="0" y="9259988"/>
            <a:ext cx="7597291" cy="715522"/>
          </a:xfrm>
          <a:custGeom>
            <a:avLst/>
            <a:gdLst/>
            <a:ahLst/>
            <a:cxnLst/>
            <a:rect l="l" t="t" r="r" b="b"/>
            <a:pathLst>
              <a:path w="7530847" h="715522" extrusionOk="0">
                <a:moveTo>
                  <a:pt x="0" y="715523"/>
                </a:moveTo>
                <a:lnTo>
                  <a:pt x="0" y="0"/>
                </a:lnTo>
                <a:lnTo>
                  <a:pt x="7143771" y="0"/>
                </a:lnTo>
                <a:cubicBezTo>
                  <a:pt x="7356908" y="0"/>
                  <a:pt x="7530848" y="173980"/>
                  <a:pt x="7530848" y="387166"/>
                </a:cubicBezTo>
                <a:lnTo>
                  <a:pt x="7530848" y="715523"/>
                </a:lnTo>
                <a:lnTo>
                  <a:pt x="0" y="715523"/>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30" name="Google Shape;230;p25"/>
          <p:cNvSpPr txBox="1"/>
          <p:nvPr/>
        </p:nvSpPr>
        <p:spPr>
          <a:xfrm rot="-5400000">
            <a:off x="-2220304" y="3645270"/>
            <a:ext cx="510281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a:solidFill>
                  <a:srgbClr val="084260"/>
                </a:solidFill>
                <a:latin typeface="Calibri"/>
                <a:ea typeface="Calibri"/>
                <a:cs typeface="Calibri"/>
                <a:sym typeface="Calibri"/>
              </a:rPr>
              <a:t>BEFRIENDING FOR SOCIAL     DIGITAL INCLUSION</a:t>
            </a:r>
            <a:endParaRPr/>
          </a:p>
        </p:txBody>
      </p:sp>
      <p:grpSp>
        <p:nvGrpSpPr>
          <p:cNvPr id="231" name="Google Shape;231;p25"/>
          <p:cNvGrpSpPr/>
          <p:nvPr/>
        </p:nvGrpSpPr>
        <p:grpSpPr>
          <a:xfrm>
            <a:off x="280286" y="3957647"/>
            <a:ext cx="101635" cy="101183"/>
            <a:chOff x="4201794" y="5647454"/>
            <a:chExt cx="133350" cy="132757"/>
          </a:xfrm>
        </p:grpSpPr>
        <p:sp>
          <p:nvSpPr>
            <p:cNvPr id="232" name="Google Shape;232;p25"/>
            <p:cNvSpPr/>
            <p:nvPr/>
          </p:nvSpPr>
          <p:spPr>
            <a:xfrm>
              <a:off x="4201794" y="5647454"/>
              <a:ext cx="133350" cy="132757"/>
            </a:xfrm>
            <a:custGeom>
              <a:avLst/>
              <a:gdLst/>
              <a:ahLst/>
              <a:cxnLst/>
              <a:rect l="l" t="t" r="r" b="b"/>
              <a:pathLst>
                <a:path w="133350" h="132757" extrusionOk="0">
                  <a:moveTo>
                    <a:pt x="133350" y="66379"/>
                  </a:moveTo>
                  <a:cubicBezTo>
                    <a:pt x="133350" y="103039"/>
                    <a:pt x="103499" y="132757"/>
                    <a:pt x="66675" y="132757"/>
                  </a:cubicBezTo>
                  <a:cubicBezTo>
                    <a:pt x="29851" y="132757"/>
                    <a:pt x="0" y="103039"/>
                    <a:pt x="0" y="66379"/>
                  </a:cubicBezTo>
                  <a:cubicBezTo>
                    <a:pt x="0" y="29719"/>
                    <a:pt x="29851" y="0"/>
                    <a:pt x="66675" y="0"/>
                  </a:cubicBezTo>
                  <a:cubicBezTo>
                    <a:pt x="103499" y="0"/>
                    <a:pt x="133350" y="29719"/>
                    <a:pt x="133350" y="66379"/>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233" name="Google Shape;233;p25"/>
            <p:cNvSpPr/>
            <p:nvPr/>
          </p:nvSpPr>
          <p:spPr>
            <a:xfrm>
              <a:off x="4235132" y="5675902"/>
              <a:ext cx="66675" cy="68275"/>
            </a:xfrm>
            <a:custGeom>
              <a:avLst/>
              <a:gdLst/>
              <a:ahLst/>
              <a:cxnLst/>
              <a:rect l="l" t="t" r="r" b="b"/>
              <a:pathLst>
                <a:path w="66675" h="68275" extrusionOk="0">
                  <a:moveTo>
                    <a:pt x="0" y="29396"/>
                  </a:moveTo>
                  <a:lnTo>
                    <a:pt x="28575" y="29396"/>
                  </a:lnTo>
                  <a:lnTo>
                    <a:pt x="28575" y="0"/>
                  </a:lnTo>
                  <a:lnTo>
                    <a:pt x="38100" y="0"/>
                  </a:lnTo>
                  <a:lnTo>
                    <a:pt x="38100" y="29396"/>
                  </a:lnTo>
                  <a:lnTo>
                    <a:pt x="66675" y="29396"/>
                  </a:lnTo>
                  <a:lnTo>
                    <a:pt x="66675" y="38879"/>
                  </a:lnTo>
                  <a:lnTo>
                    <a:pt x="38100" y="38879"/>
                  </a:lnTo>
                  <a:lnTo>
                    <a:pt x="38100" y="68275"/>
                  </a:lnTo>
                  <a:lnTo>
                    <a:pt x="28575" y="68275"/>
                  </a:lnTo>
                  <a:lnTo>
                    <a:pt x="28575" y="38879"/>
                  </a:lnTo>
                  <a:lnTo>
                    <a:pt x="0" y="38879"/>
                  </a:lnTo>
                  <a:lnTo>
                    <a:pt x="0" y="2939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spTree>
    <p:extLst>
      <p:ext uri="{BB962C8B-B14F-4D97-AF65-F5344CB8AC3E}">
        <p14:creationId xmlns:p14="http://schemas.microsoft.com/office/powerpoint/2010/main" val="484859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Feature slide">
  <p:cSld name="Feature slide">
    <p:spTree>
      <p:nvGrpSpPr>
        <p:cNvPr id="1" name="Shape 326"/>
        <p:cNvGrpSpPr/>
        <p:nvPr/>
      </p:nvGrpSpPr>
      <p:grpSpPr>
        <a:xfrm>
          <a:off x="0" y="0"/>
          <a:ext cx="0" cy="0"/>
          <a:chOff x="0" y="0"/>
          <a:chExt cx="0" cy="0"/>
        </a:xfrm>
      </p:grpSpPr>
      <p:sp>
        <p:nvSpPr>
          <p:cNvPr id="327" name="Google Shape;327;p36"/>
          <p:cNvSpPr/>
          <p:nvPr/>
        </p:nvSpPr>
        <p:spPr>
          <a:xfrm>
            <a:off x="1033053" y="476896"/>
            <a:ext cx="3430886" cy="9020430"/>
          </a:xfrm>
          <a:custGeom>
            <a:avLst/>
            <a:gdLst/>
            <a:ahLst/>
            <a:cxnLst/>
            <a:rect l="l" t="t" r="r" b="b"/>
            <a:pathLst>
              <a:path w="908901" h="2711879" extrusionOk="0">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328" name="Google Shape;328;p36"/>
          <p:cNvSpPr txBox="1">
            <a:spLocks noGrp="1"/>
          </p:cNvSpPr>
          <p:nvPr>
            <p:ph type="body" idx="1"/>
          </p:nvPr>
        </p:nvSpPr>
        <p:spPr>
          <a:xfrm>
            <a:off x="4761939" y="1198645"/>
            <a:ext cx="2182529" cy="339415"/>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100000"/>
              </a:lnSpc>
              <a:spcBef>
                <a:spcPts val="2267"/>
              </a:spcBef>
              <a:spcAft>
                <a:spcPts val="0"/>
              </a:spcAft>
              <a:buClr>
                <a:srgbClr val="E63275"/>
              </a:buClr>
              <a:buSzPts val="2000"/>
              <a:buFont typeface="Arial"/>
              <a:buNone/>
              <a:defRPr sz="2000" b="1" i="0" u="none" strike="noStrike" cap="none">
                <a:solidFill>
                  <a:srgbClr val="E63275"/>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29" name="Google Shape;329;p36"/>
          <p:cNvSpPr txBox="1">
            <a:spLocks noGrp="1"/>
          </p:cNvSpPr>
          <p:nvPr>
            <p:ph type="body" idx="2"/>
          </p:nvPr>
        </p:nvSpPr>
        <p:spPr>
          <a:xfrm>
            <a:off x="4762166" y="1697358"/>
            <a:ext cx="2179389" cy="1323734"/>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2267"/>
              </a:spcBef>
              <a:spcAft>
                <a:spcPts val="0"/>
              </a:spcAft>
              <a:buClr>
                <a:srgbClr val="084260"/>
              </a:buClr>
              <a:buSzPts val="1200"/>
              <a:buFont typeface="Arial"/>
              <a:buNone/>
              <a:defRPr sz="1200" b="0" i="0" u="none" strike="noStrike" cap="none">
                <a:solidFill>
                  <a:srgbClr val="084260"/>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30" name="Google Shape;330;p36"/>
          <p:cNvSpPr txBox="1">
            <a:spLocks noGrp="1"/>
          </p:cNvSpPr>
          <p:nvPr>
            <p:ph type="body" idx="3"/>
          </p:nvPr>
        </p:nvSpPr>
        <p:spPr>
          <a:xfrm>
            <a:off x="3415441" y="1376711"/>
            <a:ext cx="1043148"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2267"/>
              </a:spcBef>
              <a:spcAft>
                <a:spcPts val="0"/>
              </a:spcAft>
              <a:buClr>
                <a:schemeClr val="lt1"/>
              </a:buClr>
              <a:buSzPts val="6500"/>
              <a:buFont typeface="Arial"/>
              <a:buNone/>
              <a:defRPr sz="65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31" name="Google Shape;331;p36"/>
          <p:cNvSpPr>
            <a:spLocks noGrp="1"/>
          </p:cNvSpPr>
          <p:nvPr>
            <p:ph type="pic" idx="4"/>
          </p:nvPr>
        </p:nvSpPr>
        <p:spPr>
          <a:xfrm>
            <a:off x="7559" y="188180"/>
            <a:ext cx="3354094" cy="9597862"/>
          </a:xfrm>
          <a:prstGeom prst="rect">
            <a:avLst/>
          </a:prstGeom>
          <a:solidFill>
            <a:srgbClr val="D8D8D8"/>
          </a:solidFill>
          <a:ln>
            <a:noFill/>
          </a:ln>
        </p:spPr>
      </p:sp>
      <p:grpSp>
        <p:nvGrpSpPr>
          <p:cNvPr id="332" name="Google Shape;332;p36"/>
          <p:cNvGrpSpPr/>
          <p:nvPr/>
        </p:nvGrpSpPr>
        <p:grpSpPr>
          <a:xfrm>
            <a:off x="4061909" y="872067"/>
            <a:ext cx="3006907" cy="2343148"/>
            <a:chOff x="4061909" y="1565906"/>
            <a:chExt cx="3006907" cy="2634619"/>
          </a:xfrm>
        </p:grpSpPr>
        <p:cxnSp>
          <p:nvCxnSpPr>
            <p:cNvPr id="333" name="Google Shape;333;p36"/>
            <p:cNvCxnSpPr/>
            <p:nvPr/>
          </p:nvCxnSpPr>
          <p:spPr>
            <a:xfrm>
              <a:off x="7066852" y="1577903"/>
              <a:ext cx="1964" cy="2617423"/>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34" name="Google Shape;334;p36"/>
            <p:cNvCxnSpPr/>
            <p:nvPr/>
          </p:nvCxnSpPr>
          <p:spPr>
            <a:xfrm>
              <a:off x="4061909" y="4195325"/>
              <a:ext cx="3004943" cy="0"/>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35" name="Google Shape;335;p36"/>
            <p:cNvCxnSpPr/>
            <p:nvPr/>
          </p:nvCxnSpPr>
          <p:spPr>
            <a:xfrm>
              <a:off x="4061909" y="1577903"/>
              <a:ext cx="3004943" cy="0"/>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36" name="Google Shape;336;p36"/>
            <p:cNvCxnSpPr/>
            <p:nvPr/>
          </p:nvCxnSpPr>
          <p:spPr>
            <a:xfrm>
              <a:off x="4061909" y="1565906"/>
              <a:ext cx="0" cy="661856"/>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37" name="Google Shape;337;p36"/>
            <p:cNvCxnSpPr/>
            <p:nvPr/>
          </p:nvCxnSpPr>
          <p:spPr>
            <a:xfrm>
              <a:off x="4061909" y="3538669"/>
              <a:ext cx="0" cy="661856"/>
            </a:xfrm>
            <a:prstGeom prst="straightConnector1">
              <a:avLst/>
            </a:prstGeom>
            <a:solidFill>
              <a:srgbClr val="262626"/>
            </a:solidFill>
            <a:ln w="28575" cap="flat" cmpd="sng">
              <a:solidFill>
                <a:srgbClr val="10B1A2"/>
              </a:solidFill>
              <a:prstDash val="solid"/>
              <a:miter lim="800000"/>
              <a:headEnd type="none" w="sm" len="sm"/>
              <a:tailEnd type="none" w="sm" len="sm"/>
            </a:ln>
          </p:spPr>
        </p:cxnSp>
      </p:grpSp>
      <p:sp>
        <p:nvSpPr>
          <p:cNvPr id="338" name="Google Shape;338;p36"/>
          <p:cNvSpPr txBox="1">
            <a:spLocks noGrp="1"/>
          </p:cNvSpPr>
          <p:nvPr>
            <p:ph type="body" idx="5"/>
          </p:nvPr>
        </p:nvSpPr>
        <p:spPr>
          <a:xfrm>
            <a:off x="4752619" y="3921902"/>
            <a:ext cx="2182529" cy="339415"/>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100000"/>
              </a:lnSpc>
              <a:spcBef>
                <a:spcPts val="2267"/>
              </a:spcBef>
              <a:spcAft>
                <a:spcPts val="0"/>
              </a:spcAft>
              <a:buClr>
                <a:srgbClr val="E63275"/>
              </a:buClr>
              <a:buSzPts val="2000"/>
              <a:buFont typeface="Arial"/>
              <a:buNone/>
              <a:defRPr sz="2000" b="1" i="0" u="none" strike="noStrike" cap="none">
                <a:solidFill>
                  <a:srgbClr val="E63275"/>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39" name="Google Shape;339;p36"/>
          <p:cNvSpPr txBox="1">
            <a:spLocks noGrp="1"/>
          </p:cNvSpPr>
          <p:nvPr>
            <p:ph type="body" idx="6"/>
          </p:nvPr>
        </p:nvSpPr>
        <p:spPr>
          <a:xfrm>
            <a:off x="4752846" y="4420615"/>
            <a:ext cx="2179389" cy="1385087"/>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2267"/>
              </a:spcBef>
              <a:spcAft>
                <a:spcPts val="0"/>
              </a:spcAft>
              <a:buClr>
                <a:srgbClr val="084260"/>
              </a:buClr>
              <a:buSzPts val="1200"/>
              <a:buFont typeface="Arial"/>
              <a:buNone/>
              <a:defRPr sz="1200" b="0" i="0" u="none" strike="noStrike" cap="none">
                <a:solidFill>
                  <a:srgbClr val="084260"/>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40" name="Google Shape;340;p36"/>
          <p:cNvSpPr txBox="1">
            <a:spLocks noGrp="1"/>
          </p:cNvSpPr>
          <p:nvPr>
            <p:ph type="body" idx="7"/>
          </p:nvPr>
        </p:nvSpPr>
        <p:spPr>
          <a:xfrm>
            <a:off x="3424050" y="4117898"/>
            <a:ext cx="1043148"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2267"/>
              </a:spcBef>
              <a:spcAft>
                <a:spcPts val="0"/>
              </a:spcAft>
              <a:buClr>
                <a:schemeClr val="lt1"/>
              </a:buClr>
              <a:buSzPts val="6500"/>
              <a:buFont typeface="Arial"/>
              <a:buNone/>
              <a:defRPr sz="65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grpSp>
        <p:nvGrpSpPr>
          <p:cNvPr id="341" name="Google Shape;341;p36"/>
          <p:cNvGrpSpPr/>
          <p:nvPr/>
        </p:nvGrpSpPr>
        <p:grpSpPr>
          <a:xfrm>
            <a:off x="4052589" y="3595324"/>
            <a:ext cx="3006907" cy="2343148"/>
            <a:chOff x="4061909" y="1565906"/>
            <a:chExt cx="3006907" cy="2634619"/>
          </a:xfrm>
        </p:grpSpPr>
        <p:cxnSp>
          <p:nvCxnSpPr>
            <p:cNvPr id="342" name="Google Shape;342;p36"/>
            <p:cNvCxnSpPr/>
            <p:nvPr/>
          </p:nvCxnSpPr>
          <p:spPr>
            <a:xfrm>
              <a:off x="7066852" y="1577903"/>
              <a:ext cx="1964" cy="2617423"/>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43" name="Google Shape;343;p36"/>
            <p:cNvCxnSpPr/>
            <p:nvPr/>
          </p:nvCxnSpPr>
          <p:spPr>
            <a:xfrm>
              <a:off x="4061909" y="4195325"/>
              <a:ext cx="3004943" cy="0"/>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44" name="Google Shape;344;p36"/>
            <p:cNvCxnSpPr/>
            <p:nvPr/>
          </p:nvCxnSpPr>
          <p:spPr>
            <a:xfrm>
              <a:off x="4061909" y="1577903"/>
              <a:ext cx="3004943" cy="0"/>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45" name="Google Shape;345;p36"/>
            <p:cNvCxnSpPr/>
            <p:nvPr/>
          </p:nvCxnSpPr>
          <p:spPr>
            <a:xfrm>
              <a:off x="4061909" y="1565906"/>
              <a:ext cx="0" cy="661856"/>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46" name="Google Shape;346;p36"/>
            <p:cNvCxnSpPr/>
            <p:nvPr/>
          </p:nvCxnSpPr>
          <p:spPr>
            <a:xfrm>
              <a:off x="4061909" y="3538669"/>
              <a:ext cx="0" cy="661856"/>
            </a:xfrm>
            <a:prstGeom prst="straightConnector1">
              <a:avLst/>
            </a:prstGeom>
            <a:solidFill>
              <a:srgbClr val="262626"/>
            </a:solidFill>
            <a:ln w="28575" cap="flat" cmpd="sng">
              <a:solidFill>
                <a:srgbClr val="10B1A2"/>
              </a:solidFill>
              <a:prstDash val="solid"/>
              <a:miter lim="800000"/>
              <a:headEnd type="none" w="sm" len="sm"/>
              <a:tailEnd type="none" w="sm" len="sm"/>
            </a:ln>
          </p:spPr>
        </p:cxnSp>
      </p:grpSp>
      <p:sp>
        <p:nvSpPr>
          <p:cNvPr id="347" name="Google Shape;347;p36"/>
          <p:cNvSpPr txBox="1">
            <a:spLocks noGrp="1"/>
          </p:cNvSpPr>
          <p:nvPr>
            <p:ph type="body" idx="8"/>
          </p:nvPr>
        </p:nvSpPr>
        <p:spPr>
          <a:xfrm>
            <a:off x="4749706" y="6635459"/>
            <a:ext cx="2182529" cy="339415"/>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100000"/>
              </a:lnSpc>
              <a:spcBef>
                <a:spcPts val="2267"/>
              </a:spcBef>
              <a:spcAft>
                <a:spcPts val="0"/>
              </a:spcAft>
              <a:buClr>
                <a:srgbClr val="E63275"/>
              </a:buClr>
              <a:buSzPts val="2000"/>
              <a:buFont typeface="Arial"/>
              <a:buNone/>
              <a:defRPr sz="2000" b="1" i="0" u="none" strike="noStrike" cap="none">
                <a:solidFill>
                  <a:srgbClr val="E63275"/>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48" name="Google Shape;348;p36"/>
          <p:cNvSpPr txBox="1">
            <a:spLocks noGrp="1"/>
          </p:cNvSpPr>
          <p:nvPr>
            <p:ph type="body" idx="9"/>
          </p:nvPr>
        </p:nvSpPr>
        <p:spPr>
          <a:xfrm>
            <a:off x="4749933" y="7134172"/>
            <a:ext cx="2179389" cy="1240219"/>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2267"/>
              </a:spcBef>
              <a:spcAft>
                <a:spcPts val="0"/>
              </a:spcAft>
              <a:buClr>
                <a:srgbClr val="084260"/>
              </a:buClr>
              <a:buSzPts val="1200"/>
              <a:buFont typeface="Arial"/>
              <a:buNone/>
              <a:defRPr sz="1200" b="0" i="0" u="none" strike="noStrike" cap="none">
                <a:solidFill>
                  <a:srgbClr val="084260"/>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349" name="Google Shape;349;p36"/>
          <p:cNvSpPr txBox="1">
            <a:spLocks noGrp="1"/>
          </p:cNvSpPr>
          <p:nvPr>
            <p:ph type="body" idx="13"/>
          </p:nvPr>
        </p:nvSpPr>
        <p:spPr>
          <a:xfrm>
            <a:off x="3385279" y="6831455"/>
            <a:ext cx="1043148"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2267"/>
              </a:spcBef>
              <a:spcAft>
                <a:spcPts val="0"/>
              </a:spcAft>
              <a:buClr>
                <a:schemeClr val="lt1"/>
              </a:buClr>
              <a:buSzPts val="6500"/>
              <a:buFont typeface="Arial"/>
              <a:buNone/>
              <a:defRPr sz="65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grpSp>
        <p:nvGrpSpPr>
          <p:cNvPr id="350" name="Google Shape;350;p36"/>
          <p:cNvGrpSpPr/>
          <p:nvPr/>
        </p:nvGrpSpPr>
        <p:grpSpPr>
          <a:xfrm>
            <a:off x="4049676" y="6308881"/>
            <a:ext cx="3006907" cy="2343148"/>
            <a:chOff x="4061909" y="1565906"/>
            <a:chExt cx="3006907" cy="2634619"/>
          </a:xfrm>
        </p:grpSpPr>
        <p:cxnSp>
          <p:nvCxnSpPr>
            <p:cNvPr id="351" name="Google Shape;351;p36"/>
            <p:cNvCxnSpPr/>
            <p:nvPr/>
          </p:nvCxnSpPr>
          <p:spPr>
            <a:xfrm>
              <a:off x="7066852" y="1577903"/>
              <a:ext cx="1964" cy="2617423"/>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52" name="Google Shape;352;p36"/>
            <p:cNvCxnSpPr/>
            <p:nvPr/>
          </p:nvCxnSpPr>
          <p:spPr>
            <a:xfrm>
              <a:off x="4061909" y="4195325"/>
              <a:ext cx="3004943" cy="0"/>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53" name="Google Shape;353;p36"/>
            <p:cNvCxnSpPr/>
            <p:nvPr/>
          </p:nvCxnSpPr>
          <p:spPr>
            <a:xfrm>
              <a:off x="4061909" y="1577903"/>
              <a:ext cx="3004943" cy="0"/>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54" name="Google Shape;354;p36"/>
            <p:cNvCxnSpPr/>
            <p:nvPr/>
          </p:nvCxnSpPr>
          <p:spPr>
            <a:xfrm>
              <a:off x="4061909" y="1565906"/>
              <a:ext cx="0" cy="661856"/>
            </a:xfrm>
            <a:prstGeom prst="straightConnector1">
              <a:avLst/>
            </a:prstGeom>
            <a:solidFill>
              <a:srgbClr val="262626"/>
            </a:solidFill>
            <a:ln w="28575" cap="flat" cmpd="sng">
              <a:solidFill>
                <a:srgbClr val="10B1A2"/>
              </a:solidFill>
              <a:prstDash val="solid"/>
              <a:miter lim="800000"/>
              <a:headEnd type="none" w="sm" len="sm"/>
              <a:tailEnd type="none" w="sm" len="sm"/>
            </a:ln>
          </p:spPr>
        </p:cxnSp>
        <p:cxnSp>
          <p:nvCxnSpPr>
            <p:cNvPr id="355" name="Google Shape;355;p36"/>
            <p:cNvCxnSpPr/>
            <p:nvPr/>
          </p:nvCxnSpPr>
          <p:spPr>
            <a:xfrm>
              <a:off x="4061909" y="3538669"/>
              <a:ext cx="0" cy="661856"/>
            </a:xfrm>
            <a:prstGeom prst="straightConnector1">
              <a:avLst/>
            </a:prstGeom>
            <a:solidFill>
              <a:srgbClr val="262626"/>
            </a:solidFill>
            <a:ln w="28575" cap="flat" cmpd="sng">
              <a:solidFill>
                <a:srgbClr val="10B1A2"/>
              </a:solidFill>
              <a:prstDash val="solid"/>
              <a:miter lim="800000"/>
              <a:headEnd type="none" w="sm" len="sm"/>
              <a:tailEnd type="none" w="sm" len="sm"/>
            </a:ln>
          </p:spPr>
        </p:cxnSp>
      </p:grpSp>
      <p:sp>
        <p:nvSpPr>
          <p:cNvPr id="356" name="Google Shape;356;p36"/>
          <p:cNvSpPr txBox="1">
            <a:spLocks noGrp="1"/>
          </p:cNvSpPr>
          <p:nvPr>
            <p:ph type="sldNum" idx="12"/>
          </p:nvPr>
        </p:nvSpPr>
        <p:spPr>
          <a:xfrm>
            <a:off x="6200636" y="10046928"/>
            <a:ext cx="1047264" cy="46582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a:solidFill>
                  <a:srgbClr val="000000"/>
                </a:solidFill>
                <a:latin typeface="Calibri"/>
                <a:ea typeface="Calibri"/>
                <a:cs typeface="Calibri"/>
                <a:sym typeface="Calibri"/>
              </a:defRPr>
            </a:lvl1pPr>
            <a:lvl2pPr marL="0" lvl="1" indent="0" algn="r">
              <a:spcBef>
                <a:spcPts val="0"/>
              </a:spcBef>
              <a:buNone/>
              <a:defRPr sz="900" b="0" i="0">
                <a:solidFill>
                  <a:srgbClr val="000000"/>
                </a:solidFill>
                <a:latin typeface="Calibri"/>
                <a:ea typeface="Calibri"/>
                <a:cs typeface="Calibri"/>
                <a:sym typeface="Calibri"/>
              </a:defRPr>
            </a:lvl2pPr>
            <a:lvl3pPr marL="0" lvl="2" indent="0" algn="r">
              <a:spcBef>
                <a:spcPts val="0"/>
              </a:spcBef>
              <a:buNone/>
              <a:defRPr sz="900" b="0" i="0">
                <a:solidFill>
                  <a:srgbClr val="000000"/>
                </a:solidFill>
                <a:latin typeface="Calibri"/>
                <a:ea typeface="Calibri"/>
                <a:cs typeface="Calibri"/>
                <a:sym typeface="Calibri"/>
              </a:defRPr>
            </a:lvl3pPr>
            <a:lvl4pPr marL="0" lvl="3" indent="0" algn="r">
              <a:spcBef>
                <a:spcPts val="0"/>
              </a:spcBef>
              <a:buNone/>
              <a:defRPr sz="900" b="0" i="0">
                <a:solidFill>
                  <a:srgbClr val="000000"/>
                </a:solidFill>
                <a:latin typeface="Calibri"/>
                <a:ea typeface="Calibri"/>
                <a:cs typeface="Calibri"/>
                <a:sym typeface="Calibri"/>
              </a:defRPr>
            </a:lvl4pPr>
            <a:lvl5pPr marL="0" lvl="4" indent="0" algn="r">
              <a:spcBef>
                <a:spcPts val="0"/>
              </a:spcBef>
              <a:buNone/>
              <a:defRPr sz="900" b="0" i="0">
                <a:solidFill>
                  <a:srgbClr val="000000"/>
                </a:solidFill>
                <a:latin typeface="Calibri"/>
                <a:ea typeface="Calibri"/>
                <a:cs typeface="Calibri"/>
                <a:sym typeface="Calibri"/>
              </a:defRPr>
            </a:lvl5pPr>
            <a:lvl6pPr marL="0" lvl="5" indent="0" algn="r">
              <a:spcBef>
                <a:spcPts val="0"/>
              </a:spcBef>
              <a:buNone/>
              <a:defRPr sz="900" b="0" i="0">
                <a:solidFill>
                  <a:srgbClr val="000000"/>
                </a:solidFill>
                <a:latin typeface="Calibri"/>
                <a:ea typeface="Calibri"/>
                <a:cs typeface="Calibri"/>
                <a:sym typeface="Calibri"/>
              </a:defRPr>
            </a:lvl6pPr>
            <a:lvl7pPr marL="0" lvl="6" indent="0" algn="r">
              <a:spcBef>
                <a:spcPts val="0"/>
              </a:spcBef>
              <a:buNone/>
              <a:defRPr sz="900" b="0" i="0">
                <a:solidFill>
                  <a:srgbClr val="000000"/>
                </a:solidFill>
                <a:latin typeface="Calibri"/>
                <a:ea typeface="Calibri"/>
                <a:cs typeface="Calibri"/>
                <a:sym typeface="Calibri"/>
              </a:defRPr>
            </a:lvl7pPr>
            <a:lvl8pPr marL="0" lvl="7" indent="0" algn="r">
              <a:spcBef>
                <a:spcPts val="0"/>
              </a:spcBef>
              <a:buNone/>
              <a:defRPr sz="900" b="0" i="0">
                <a:solidFill>
                  <a:srgbClr val="000000"/>
                </a:solidFill>
                <a:latin typeface="Calibri"/>
                <a:ea typeface="Calibri"/>
                <a:cs typeface="Calibri"/>
                <a:sym typeface="Calibri"/>
              </a:defRPr>
            </a:lvl8pPr>
            <a:lvl9pPr marL="0" lvl="8" indent="0" algn="r">
              <a:spcBef>
                <a:spcPts val="0"/>
              </a:spcBef>
              <a:buNone/>
              <a:defRPr sz="900" b="0" i="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13088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 only slide 1">
  <p:cSld name="Text only slide 1">
    <p:spTree>
      <p:nvGrpSpPr>
        <p:cNvPr id="1" name="Shape 224"/>
        <p:cNvGrpSpPr/>
        <p:nvPr/>
      </p:nvGrpSpPr>
      <p:grpSpPr>
        <a:xfrm>
          <a:off x="0" y="0"/>
          <a:ext cx="0" cy="0"/>
          <a:chOff x="0" y="0"/>
          <a:chExt cx="0" cy="0"/>
        </a:xfrm>
      </p:grpSpPr>
      <p:sp>
        <p:nvSpPr>
          <p:cNvPr id="225" name="Google Shape;225;p25"/>
          <p:cNvSpPr/>
          <p:nvPr/>
        </p:nvSpPr>
        <p:spPr>
          <a:xfrm>
            <a:off x="643114" y="2233076"/>
            <a:ext cx="6916560" cy="7518872"/>
          </a:xfrm>
          <a:custGeom>
            <a:avLst/>
            <a:gdLst/>
            <a:ahLst/>
            <a:cxnLst/>
            <a:rect l="l" t="t" r="r" b="b"/>
            <a:pathLst>
              <a:path w="1965444" h="2136600" extrusionOk="0">
                <a:moveTo>
                  <a:pt x="1965445" y="2136600"/>
                </a:moveTo>
                <a:lnTo>
                  <a:pt x="301407" y="2136600"/>
                </a:lnTo>
                <a:cubicBezTo>
                  <a:pt x="135039" y="2136600"/>
                  <a:pt x="0" y="2001600"/>
                  <a:pt x="0" y="1835280"/>
                </a:cubicBezTo>
                <a:lnTo>
                  <a:pt x="0" y="0"/>
                </a:lnTo>
                <a:lnTo>
                  <a:pt x="1760186" y="0"/>
                </a:lnTo>
                <a:cubicBezTo>
                  <a:pt x="1873619" y="0"/>
                  <a:pt x="1965445" y="91800"/>
                  <a:pt x="1965445" y="205200"/>
                </a:cubicBezTo>
                <a:lnTo>
                  <a:pt x="1965445" y="213660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26" name="Google Shape;226;p25"/>
          <p:cNvSpPr txBox="1">
            <a:spLocks noGrp="1"/>
          </p:cNvSpPr>
          <p:nvPr>
            <p:ph type="body" idx="1"/>
          </p:nvPr>
        </p:nvSpPr>
        <p:spPr>
          <a:xfrm>
            <a:off x="2209979" y="652042"/>
            <a:ext cx="4837229" cy="946746"/>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2267"/>
              </a:spcBef>
              <a:spcAft>
                <a:spcPts val="0"/>
              </a:spcAft>
              <a:buClr>
                <a:srgbClr val="084260"/>
              </a:buClr>
              <a:buSzPts val="2200"/>
              <a:buFont typeface="Arial"/>
              <a:buNone/>
              <a:defRPr sz="2200" b="1"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27" name="Google Shape;227;p25"/>
          <p:cNvSpPr txBox="1">
            <a:spLocks noGrp="1"/>
          </p:cNvSpPr>
          <p:nvPr>
            <p:ph type="body" idx="2"/>
          </p:nvPr>
        </p:nvSpPr>
        <p:spPr>
          <a:xfrm>
            <a:off x="903720" y="2484183"/>
            <a:ext cx="6143488" cy="6820641"/>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chemeClr val="lt1"/>
              </a:buClr>
              <a:buSzPts val="1100"/>
              <a:buFont typeface="Arial"/>
              <a:buNone/>
              <a:defRPr sz="11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28" name="Google Shape;228;p25"/>
          <p:cNvSpPr/>
          <p:nvPr/>
        </p:nvSpPr>
        <p:spPr>
          <a:xfrm rot="10800000">
            <a:off x="1677895" y="1844633"/>
            <a:ext cx="5914090" cy="53791"/>
          </a:xfrm>
          <a:custGeom>
            <a:avLst/>
            <a:gdLst/>
            <a:ahLst/>
            <a:cxnLst/>
            <a:rect l="l" t="t" r="r" b="b"/>
            <a:pathLst>
              <a:path w="5914090" h="53791" extrusionOk="0">
                <a:moveTo>
                  <a:pt x="5914090" y="53791"/>
                </a:moveTo>
                <a:lnTo>
                  <a:pt x="0" y="53791"/>
                </a:lnTo>
                <a:lnTo>
                  <a:pt x="0" y="0"/>
                </a:lnTo>
                <a:lnTo>
                  <a:pt x="5914090" y="0"/>
                </a:ln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29" name="Google Shape;229;p25"/>
          <p:cNvSpPr/>
          <p:nvPr/>
        </p:nvSpPr>
        <p:spPr>
          <a:xfrm>
            <a:off x="0" y="9259988"/>
            <a:ext cx="7597291" cy="715522"/>
          </a:xfrm>
          <a:custGeom>
            <a:avLst/>
            <a:gdLst/>
            <a:ahLst/>
            <a:cxnLst/>
            <a:rect l="l" t="t" r="r" b="b"/>
            <a:pathLst>
              <a:path w="7530847" h="715522" extrusionOk="0">
                <a:moveTo>
                  <a:pt x="0" y="715523"/>
                </a:moveTo>
                <a:lnTo>
                  <a:pt x="0" y="0"/>
                </a:lnTo>
                <a:lnTo>
                  <a:pt x="7143771" y="0"/>
                </a:lnTo>
                <a:cubicBezTo>
                  <a:pt x="7356908" y="0"/>
                  <a:pt x="7530848" y="173980"/>
                  <a:pt x="7530848" y="387166"/>
                </a:cubicBezTo>
                <a:lnTo>
                  <a:pt x="7530848" y="715523"/>
                </a:lnTo>
                <a:lnTo>
                  <a:pt x="0" y="715523"/>
                </a:ln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30" name="Google Shape;230;p25"/>
          <p:cNvSpPr txBox="1"/>
          <p:nvPr/>
        </p:nvSpPr>
        <p:spPr>
          <a:xfrm rot="-5400000">
            <a:off x="-2220304" y="3645270"/>
            <a:ext cx="510281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a:solidFill>
                  <a:srgbClr val="084260"/>
                </a:solidFill>
                <a:latin typeface="Calibri"/>
                <a:ea typeface="Calibri"/>
                <a:cs typeface="Calibri"/>
                <a:sym typeface="Calibri"/>
              </a:rPr>
              <a:t>BEFRIENDING FOR SOCIAL     DIGITAL INCLUSION</a:t>
            </a:r>
            <a:endParaRPr/>
          </a:p>
        </p:txBody>
      </p:sp>
      <p:grpSp>
        <p:nvGrpSpPr>
          <p:cNvPr id="231" name="Google Shape;231;p25"/>
          <p:cNvGrpSpPr/>
          <p:nvPr/>
        </p:nvGrpSpPr>
        <p:grpSpPr>
          <a:xfrm>
            <a:off x="280286" y="3957647"/>
            <a:ext cx="101635" cy="101183"/>
            <a:chOff x="4201794" y="5647454"/>
            <a:chExt cx="133350" cy="132757"/>
          </a:xfrm>
        </p:grpSpPr>
        <p:sp>
          <p:nvSpPr>
            <p:cNvPr id="232" name="Google Shape;232;p25"/>
            <p:cNvSpPr/>
            <p:nvPr/>
          </p:nvSpPr>
          <p:spPr>
            <a:xfrm>
              <a:off x="4201794" y="5647454"/>
              <a:ext cx="133350" cy="132757"/>
            </a:xfrm>
            <a:custGeom>
              <a:avLst/>
              <a:gdLst/>
              <a:ahLst/>
              <a:cxnLst/>
              <a:rect l="l" t="t" r="r" b="b"/>
              <a:pathLst>
                <a:path w="133350" h="132757" extrusionOk="0">
                  <a:moveTo>
                    <a:pt x="133350" y="66379"/>
                  </a:moveTo>
                  <a:cubicBezTo>
                    <a:pt x="133350" y="103039"/>
                    <a:pt x="103499" y="132757"/>
                    <a:pt x="66675" y="132757"/>
                  </a:cubicBezTo>
                  <a:cubicBezTo>
                    <a:pt x="29851" y="132757"/>
                    <a:pt x="0" y="103039"/>
                    <a:pt x="0" y="66379"/>
                  </a:cubicBezTo>
                  <a:cubicBezTo>
                    <a:pt x="0" y="29719"/>
                    <a:pt x="29851" y="0"/>
                    <a:pt x="66675" y="0"/>
                  </a:cubicBezTo>
                  <a:cubicBezTo>
                    <a:pt x="103499" y="0"/>
                    <a:pt x="133350" y="29719"/>
                    <a:pt x="133350" y="66379"/>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233" name="Google Shape;233;p25"/>
            <p:cNvSpPr/>
            <p:nvPr/>
          </p:nvSpPr>
          <p:spPr>
            <a:xfrm>
              <a:off x="4235132" y="5675902"/>
              <a:ext cx="66675" cy="68275"/>
            </a:xfrm>
            <a:custGeom>
              <a:avLst/>
              <a:gdLst/>
              <a:ahLst/>
              <a:cxnLst/>
              <a:rect l="l" t="t" r="r" b="b"/>
              <a:pathLst>
                <a:path w="66675" h="68275" extrusionOk="0">
                  <a:moveTo>
                    <a:pt x="0" y="29396"/>
                  </a:moveTo>
                  <a:lnTo>
                    <a:pt x="28575" y="29396"/>
                  </a:lnTo>
                  <a:lnTo>
                    <a:pt x="28575" y="0"/>
                  </a:lnTo>
                  <a:lnTo>
                    <a:pt x="38100" y="0"/>
                  </a:lnTo>
                  <a:lnTo>
                    <a:pt x="38100" y="29396"/>
                  </a:lnTo>
                  <a:lnTo>
                    <a:pt x="66675" y="29396"/>
                  </a:lnTo>
                  <a:lnTo>
                    <a:pt x="66675" y="38879"/>
                  </a:lnTo>
                  <a:lnTo>
                    <a:pt x="38100" y="38879"/>
                  </a:lnTo>
                  <a:lnTo>
                    <a:pt x="38100" y="68275"/>
                  </a:lnTo>
                  <a:lnTo>
                    <a:pt x="28575" y="68275"/>
                  </a:lnTo>
                  <a:lnTo>
                    <a:pt x="28575" y="38879"/>
                  </a:lnTo>
                  <a:lnTo>
                    <a:pt x="0" y="38879"/>
                  </a:lnTo>
                  <a:lnTo>
                    <a:pt x="0" y="2939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photo slide 1">
  <p:cSld name="quote/photo slide 1">
    <p:spTree>
      <p:nvGrpSpPr>
        <p:cNvPr id="1" name="Shape 234"/>
        <p:cNvGrpSpPr/>
        <p:nvPr/>
      </p:nvGrpSpPr>
      <p:grpSpPr>
        <a:xfrm>
          <a:off x="0" y="0"/>
          <a:ext cx="0" cy="0"/>
          <a:chOff x="0" y="0"/>
          <a:chExt cx="0" cy="0"/>
        </a:xfrm>
      </p:grpSpPr>
      <p:sp>
        <p:nvSpPr>
          <p:cNvPr id="235" name="Google Shape;235;p26"/>
          <p:cNvSpPr/>
          <p:nvPr/>
        </p:nvSpPr>
        <p:spPr>
          <a:xfrm>
            <a:off x="326600" y="583660"/>
            <a:ext cx="3710562" cy="9400118"/>
          </a:xfrm>
          <a:custGeom>
            <a:avLst/>
            <a:gdLst/>
            <a:ahLst/>
            <a:cxnLst/>
            <a:rect l="l" t="t" r="r" b="b"/>
            <a:pathLst>
              <a:path w="908901" h="2711879" extrusionOk="0">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36" name="Google Shape;236;p26"/>
          <p:cNvSpPr txBox="1">
            <a:spLocks noGrp="1"/>
          </p:cNvSpPr>
          <p:nvPr>
            <p:ph type="body" idx="1"/>
          </p:nvPr>
        </p:nvSpPr>
        <p:spPr>
          <a:xfrm>
            <a:off x="472530" y="767164"/>
            <a:ext cx="3418702" cy="2586284"/>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100000"/>
              </a:lnSpc>
              <a:spcBef>
                <a:spcPts val="2267"/>
              </a:spcBef>
              <a:spcAft>
                <a:spcPts val="0"/>
              </a:spcAft>
              <a:buClr>
                <a:schemeClr val="lt1"/>
              </a:buClr>
              <a:buSzPts val="1900"/>
              <a:buFont typeface="Arial"/>
              <a:buNone/>
              <a:defRPr sz="19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37" name="Google Shape;237;p26"/>
          <p:cNvSpPr txBox="1">
            <a:spLocks noGrp="1"/>
          </p:cNvSpPr>
          <p:nvPr>
            <p:ph type="sldNum" idx="12"/>
          </p:nvPr>
        </p:nvSpPr>
        <p:spPr>
          <a:xfrm>
            <a:off x="6200636" y="10046928"/>
            <a:ext cx="1047264" cy="46582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a:solidFill>
                  <a:srgbClr val="000000"/>
                </a:solidFill>
                <a:latin typeface="Calibri"/>
                <a:ea typeface="Calibri"/>
                <a:cs typeface="Calibri"/>
                <a:sym typeface="Calibri"/>
              </a:defRPr>
            </a:lvl1pPr>
            <a:lvl2pPr marL="0" lvl="1" indent="0" algn="r">
              <a:spcBef>
                <a:spcPts val="0"/>
              </a:spcBef>
              <a:buNone/>
              <a:defRPr sz="900" b="0" i="0">
                <a:solidFill>
                  <a:srgbClr val="000000"/>
                </a:solidFill>
                <a:latin typeface="Calibri"/>
                <a:ea typeface="Calibri"/>
                <a:cs typeface="Calibri"/>
                <a:sym typeface="Calibri"/>
              </a:defRPr>
            </a:lvl2pPr>
            <a:lvl3pPr marL="0" lvl="2" indent="0" algn="r">
              <a:spcBef>
                <a:spcPts val="0"/>
              </a:spcBef>
              <a:buNone/>
              <a:defRPr sz="900" b="0" i="0">
                <a:solidFill>
                  <a:srgbClr val="000000"/>
                </a:solidFill>
                <a:latin typeface="Calibri"/>
                <a:ea typeface="Calibri"/>
                <a:cs typeface="Calibri"/>
                <a:sym typeface="Calibri"/>
              </a:defRPr>
            </a:lvl3pPr>
            <a:lvl4pPr marL="0" lvl="3" indent="0" algn="r">
              <a:spcBef>
                <a:spcPts val="0"/>
              </a:spcBef>
              <a:buNone/>
              <a:defRPr sz="900" b="0" i="0">
                <a:solidFill>
                  <a:srgbClr val="000000"/>
                </a:solidFill>
                <a:latin typeface="Calibri"/>
                <a:ea typeface="Calibri"/>
                <a:cs typeface="Calibri"/>
                <a:sym typeface="Calibri"/>
              </a:defRPr>
            </a:lvl4pPr>
            <a:lvl5pPr marL="0" lvl="4" indent="0" algn="r">
              <a:spcBef>
                <a:spcPts val="0"/>
              </a:spcBef>
              <a:buNone/>
              <a:defRPr sz="900" b="0" i="0">
                <a:solidFill>
                  <a:srgbClr val="000000"/>
                </a:solidFill>
                <a:latin typeface="Calibri"/>
                <a:ea typeface="Calibri"/>
                <a:cs typeface="Calibri"/>
                <a:sym typeface="Calibri"/>
              </a:defRPr>
            </a:lvl5pPr>
            <a:lvl6pPr marL="0" lvl="5" indent="0" algn="r">
              <a:spcBef>
                <a:spcPts val="0"/>
              </a:spcBef>
              <a:buNone/>
              <a:defRPr sz="900" b="0" i="0">
                <a:solidFill>
                  <a:srgbClr val="000000"/>
                </a:solidFill>
                <a:latin typeface="Calibri"/>
                <a:ea typeface="Calibri"/>
                <a:cs typeface="Calibri"/>
                <a:sym typeface="Calibri"/>
              </a:defRPr>
            </a:lvl6pPr>
            <a:lvl7pPr marL="0" lvl="6" indent="0" algn="r">
              <a:spcBef>
                <a:spcPts val="0"/>
              </a:spcBef>
              <a:buNone/>
              <a:defRPr sz="900" b="0" i="0">
                <a:solidFill>
                  <a:srgbClr val="000000"/>
                </a:solidFill>
                <a:latin typeface="Calibri"/>
                <a:ea typeface="Calibri"/>
                <a:cs typeface="Calibri"/>
                <a:sym typeface="Calibri"/>
              </a:defRPr>
            </a:lvl7pPr>
            <a:lvl8pPr marL="0" lvl="7" indent="0" algn="r">
              <a:spcBef>
                <a:spcPts val="0"/>
              </a:spcBef>
              <a:buNone/>
              <a:defRPr sz="900" b="0" i="0">
                <a:solidFill>
                  <a:srgbClr val="000000"/>
                </a:solidFill>
                <a:latin typeface="Calibri"/>
                <a:ea typeface="Calibri"/>
                <a:cs typeface="Calibri"/>
                <a:sym typeface="Calibri"/>
              </a:defRPr>
            </a:lvl8pPr>
            <a:lvl9pPr marL="0" lvl="8" indent="0" algn="r">
              <a:spcBef>
                <a:spcPts val="0"/>
              </a:spcBef>
              <a:buNone/>
              <a:defRPr sz="900" b="0" i="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38" name="Google Shape;238;p26"/>
          <p:cNvSpPr>
            <a:spLocks noGrp="1"/>
          </p:cNvSpPr>
          <p:nvPr>
            <p:ph type="pic" idx="2"/>
          </p:nvPr>
        </p:nvSpPr>
        <p:spPr>
          <a:xfrm>
            <a:off x="31548" y="3701709"/>
            <a:ext cx="6056028" cy="5437409"/>
          </a:xfrm>
          <a:prstGeom prst="rect">
            <a:avLst/>
          </a:prstGeom>
          <a:solidFill>
            <a:srgbClr val="D8D8D8"/>
          </a:solid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39"/>
        <p:cNvGrpSpPr/>
        <p:nvPr/>
      </p:nvGrpSpPr>
      <p:grpSpPr>
        <a:xfrm>
          <a:off x="0" y="0"/>
          <a:ext cx="0" cy="0"/>
          <a:chOff x="0" y="0"/>
          <a:chExt cx="0" cy="0"/>
        </a:xfrm>
      </p:grpSpPr>
      <p:sp>
        <p:nvSpPr>
          <p:cNvPr id="240" name="Google Shape;240;p27"/>
          <p:cNvSpPr/>
          <p:nvPr/>
        </p:nvSpPr>
        <p:spPr>
          <a:xfrm>
            <a:off x="0" y="1213658"/>
            <a:ext cx="7559675" cy="4869991"/>
          </a:xfrm>
          <a:custGeom>
            <a:avLst/>
            <a:gdLst/>
            <a:ahLst/>
            <a:cxnLst/>
            <a:rect l="l" t="t" r="r" b="b"/>
            <a:pathLst>
              <a:path w="2161701" h="1877400" extrusionOk="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41" name="Google Shape;241;p27"/>
          <p:cNvSpPr txBox="1">
            <a:spLocks noGrp="1"/>
          </p:cNvSpPr>
          <p:nvPr>
            <p:ph type="body" idx="1"/>
          </p:nvPr>
        </p:nvSpPr>
        <p:spPr>
          <a:xfrm>
            <a:off x="559612" y="2049131"/>
            <a:ext cx="6526988" cy="372937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chemeClr val="lt1"/>
              </a:buClr>
              <a:buSzPts val="1100"/>
              <a:buFont typeface="Arial"/>
              <a:buNone/>
              <a:defRPr sz="11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42" name="Google Shape;242;p27"/>
          <p:cNvSpPr txBox="1">
            <a:spLocks noGrp="1"/>
          </p:cNvSpPr>
          <p:nvPr>
            <p:ph type="sldNum" idx="12"/>
          </p:nvPr>
        </p:nvSpPr>
        <p:spPr>
          <a:xfrm>
            <a:off x="6200636" y="10046928"/>
            <a:ext cx="1047264" cy="46582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a:solidFill>
                  <a:srgbClr val="000000"/>
                </a:solidFill>
                <a:latin typeface="Calibri"/>
                <a:ea typeface="Calibri"/>
                <a:cs typeface="Calibri"/>
                <a:sym typeface="Calibri"/>
              </a:defRPr>
            </a:lvl1pPr>
            <a:lvl2pPr marL="0" lvl="1" indent="0" algn="r">
              <a:spcBef>
                <a:spcPts val="0"/>
              </a:spcBef>
              <a:buNone/>
              <a:defRPr sz="900" b="0" i="0">
                <a:solidFill>
                  <a:srgbClr val="000000"/>
                </a:solidFill>
                <a:latin typeface="Calibri"/>
                <a:ea typeface="Calibri"/>
                <a:cs typeface="Calibri"/>
                <a:sym typeface="Calibri"/>
              </a:defRPr>
            </a:lvl2pPr>
            <a:lvl3pPr marL="0" lvl="2" indent="0" algn="r">
              <a:spcBef>
                <a:spcPts val="0"/>
              </a:spcBef>
              <a:buNone/>
              <a:defRPr sz="900" b="0" i="0">
                <a:solidFill>
                  <a:srgbClr val="000000"/>
                </a:solidFill>
                <a:latin typeface="Calibri"/>
                <a:ea typeface="Calibri"/>
                <a:cs typeface="Calibri"/>
                <a:sym typeface="Calibri"/>
              </a:defRPr>
            </a:lvl3pPr>
            <a:lvl4pPr marL="0" lvl="3" indent="0" algn="r">
              <a:spcBef>
                <a:spcPts val="0"/>
              </a:spcBef>
              <a:buNone/>
              <a:defRPr sz="900" b="0" i="0">
                <a:solidFill>
                  <a:srgbClr val="000000"/>
                </a:solidFill>
                <a:latin typeface="Calibri"/>
                <a:ea typeface="Calibri"/>
                <a:cs typeface="Calibri"/>
                <a:sym typeface="Calibri"/>
              </a:defRPr>
            </a:lvl4pPr>
            <a:lvl5pPr marL="0" lvl="4" indent="0" algn="r">
              <a:spcBef>
                <a:spcPts val="0"/>
              </a:spcBef>
              <a:buNone/>
              <a:defRPr sz="900" b="0" i="0">
                <a:solidFill>
                  <a:srgbClr val="000000"/>
                </a:solidFill>
                <a:latin typeface="Calibri"/>
                <a:ea typeface="Calibri"/>
                <a:cs typeface="Calibri"/>
                <a:sym typeface="Calibri"/>
              </a:defRPr>
            </a:lvl5pPr>
            <a:lvl6pPr marL="0" lvl="5" indent="0" algn="r">
              <a:spcBef>
                <a:spcPts val="0"/>
              </a:spcBef>
              <a:buNone/>
              <a:defRPr sz="900" b="0" i="0">
                <a:solidFill>
                  <a:srgbClr val="000000"/>
                </a:solidFill>
                <a:latin typeface="Calibri"/>
                <a:ea typeface="Calibri"/>
                <a:cs typeface="Calibri"/>
                <a:sym typeface="Calibri"/>
              </a:defRPr>
            </a:lvl6pPr>
            <a:lvl7pPr marL="0" lvl="6" indent="0" algn="r">
              <a:spcBef>
                <a:spcPts val="0"/>
              </a:spcBef>
              <a:buNone/>
              <a:defRPr sz="900" b="0" i="0">
                <a:solidFill>
                  <a:srgbClr val="000000"/>
                </a:solidFill>
                <a:latin typeface="Calibri"/>
                <a:ea typeface="Calibri"/>
                <a:cs typeface="Calibri"/>
                <a:sym typeface="Calibri"/>
              </a:defRPr>
            </a:lvl7pPr>
            <a:lvl8pPr marL="0" lvl="7" indent="0" algn="r">
              <a:spcBef>
                <a:spcPts val="0"/>
              </a:spcBef>
              <a:buNone/>
              <a:defRPr sz="900" b="0" i="0">
                <a:solidFill>
                  <a:srgbClr val="000000"/>
                </a:solidFill>
                <a:latin typeface="Calibri"/>
                <a:ea typeface="Calibri"/>
                <a:cs typeface="Calibri"/>
                <a:sym typeface="Calibri"/>
              </a:defRPr>
            </a:lvl8pPr>
            <a:lvl9pPr marL="0" lvl="8" indent="0" algn="r">
              <a:spcBef>
                <a:spcPts val="0"/>
              </a:spcBef>
              <a:buNone/>
              <a:defRPr sz="900" b="0" i="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43" name="Google Shape;243;p27"/>
          <p:cNvSpPr txBox="1">
            <a:spLocks noGrp="1"/>
          </p:cNvSpPr>
          <p:nvPr>
            <p:ph type="body" idx="2"/>
          </p:nvPr>
        </p:nvSpPr>
        <p:spPr>
          <a:xfrm>
            <a:off x="559612" y="6718314"/>
            <a:ext cx="2696198" cy="192436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rgbClr val="084260"/>
              </a:buClr>
              <a:buSzPts val="2200"/>
              <a:buFont typeface="Arial"/>
              <a:buNone/>
              <a:defRPr sz="2200" b="0"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44" name="Google Shape;244;p27"/>
          <p:cNvSpPr txBox="1">
            <a:spLocks noGrp="1"/>
          </p:cNvSpPr>
          <p:nvPr>
            <p:ph type="body" idx="3"/>
          </p:nvPr>
        </p:nvSpPr>
        <p:spPr>
          <a:xfrm>
            <a:off x="3446037" y="6718314"/>
            <a:ext cx="3563248" cy="199230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rgbClr val="084260"/>
              </a:buClr>
              <a:buSzPts val="1600"/>
              <a:buFont typeface="Arial"/>
              <a:buNone/>
              <a:defRPr sz="1600" b="0" i="1"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45" name="Google Shape;245;p27"/>
          <p:cNvSpPr/>
          <p:nvPr/>
        </p:nvSpPr>
        <p:spPr>
          <a:xfrm rot="10800000">
            <a:off x="2299180" y="5404204"/>
            <a:ext cx="5260495" cy="38830"/>
          </a:xfrm>
          <a:custGeom>
            <a:avLst/>
            <a:gdLst/>
            <a:ahLst/>
            <a:cxnLst/>
            <a:rect l="l" t="t" r="r" b="b"/>
            <a:pathLst>
              <a:path w="5260495" h="38830" extrusionOk="0">
                <a:moveTo>
                  <a:pt x="5260495" y="38830"/>
                </a:moveTo>
                <a:lnTo>
                  <a:pt x="0" y="38830"/>
                </a:lnTo>
                <a:lnTo>
                  <a:pt x="0" y="0"/>
                </a:lnTo>
                <a:lnTo>
                  <a:pt x="5260495" y="0"/>
                </a:lnTo>
                <a:lnTo>
                  <a:pt x="5260495" y="38830"/>
                </a:ln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46" name="Google Shape;246;p27"/>
          <p:cNvSpPr/>
          <p:nvPr/>
        </p:nvSpPr>
        <p:spPr>
          <a:xfrm>
            <a:off x="0" y="915871"/>
            <a:ext cx="5834994" cy="715523"/>
          </a:xfrm>
          <a:custGeom>
            <a:avLst/>
            <a:gdLst/>
            <a:ahLst/>
            <a:cxnLst/>
            <a:rect l="l" t="t" r="r" b="b"/>
            <a:pathLst>
              <a:path w="5834994" h="715523" extrusionOk="0">
                <a:moveTo>
                  <a:pt x="0" y="0"/>
                </a:moveTo>
                <a:lnTo>
                  <a:pt x="5444502" y="0"/>
                </a:lnTo>
                <a:cubicBezTo>
                  <a:pt x="5659520" y="0"/>
                  <a:pt x="5834994" y="173980"/>
                  <a:pt x="5834994" y="387166"/>
                </a:cubicBezTo>
                <a:lnTo>
                  <a:pt x="5834994" y="715523"/>
                </a:lnTo>
                <a:lnTo>
                  <a:pt x="0" y="715523"/>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Calibri"/>
              <a:ea typeface="Calibri"/>
              <a:cs typeface="Calibri"/>
              <a:sym typeface="Calibri"/>
            </a:endParaRPr>
          </a:p>
        </p:txBody>
      </p:sp>
      <p:sp>
        <p:nvSpPr>
          <p:cNvPr id="247" name="Google Shape;247;p27"/>
          <p:cNvSpPr txBox="1">
            <a:spLocks noGrp="1"/>
          </p:cNvSpPr>
          <p:nvPr>
            <p:ph type="body" idx="4"/>
          </p:nvPr>
        </p:nvSpPr>
        <p:spPr>
          <a:xfrm>
            <a:off x="494393" y="1114702"/>
            <a:ext cx="6570888" cy="78553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chemeClr val="lt1"/>
              </a:buClr>
              <a:buSzPts val="2200"/>
              <a:buFont typeface="Arial"/>
              <a:buNone/>
              <a:defRPr sz="22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hoto/text slide 2">
  <p:cSld name="Photo/text slide 2">
    <p:spTree>
      <p:nvGrpSpPr>
        <p:cNvPr id="1" name="Shape 248"/>
        <p:cNvGrpSpPr/>
        <p:nvPr/>
      </p:nvGrpSpPr>
      <p:grpSpPr>
        <a:xfrm>
          <a:off x="0" y="0"/>
          <a:ext cx="0" cy="0"/>
          <a:chOff x="0" y="0"/>
          <a:chExt cx="0" cy="0"/>
        </a:xfrm>
      </p:grpSpPr>
      <p:sp>
        <p:nvSpPr>
          <p:cNvPr id="249" name="Google Shape;249;p28"/>
          <p:cNvSpPr/>
          <p:nvPr/>
        </p:nvSpPr>
        <p:spPr>
          <a:xfrm>
            <a:off x="461309" y="2712698"/>
            <a:ext cx="3436545" cy="2405402"/>
          </a:xfrm>
          <a:custGeom>
            <a:avLst/>
            <a:gdLst/>
            <a:ahLst/>
            <a:cxnLst/>
            <a:rect l="l" t="t" r="r" b="b"/>
            <a:pathLst>
              <a:path w="960756" h="672479" extrusionOk="0">
                <a:moveTo>
                  <a:pt x="960756" y="672480"/>
                </a:moveTo>
                <a:lnTo>
                  <a:pt x="301406" y="672480"/>
                </a:lnTo>
                <a:cubicBezTo>
                  <a:pt x="135039" y="672480"/>
                  <a:pt x="0" y="537480"/>
                  <a:pt x="0" y="371160"/>
                </a:cubicBezTo>
                <a:lnTo>
                  <a:pt x="0" y="0"/>
                </a:lnTo>
                <a:lnTo>
                  <a:pt x="755497" y="0"/>
                </a:lnTo>
                <a:cubicBezTo>
                  <a:pt x="868930" y="0"/>
                  <a:pt x="960756" y="91800"/>
                  <a:pt x="960756" y="205200"/>
                </a:cubicBezTo>
                <a:lnTo>
                  <a:pt x="960756" y="672480"/>
                </a:ln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50" name="Google Shape;250;p28"/>
          <p:cNvSpPr>
            <a:spLocks noGrp="1"/>
          </p:cNvSpPr>
          <p:nvPr>
            <p:ph type="pic" idx="2"/>
          </p:nvPr>
        </p:nvSpPr>
        <p:spPr>
          <a:xfrm>
            <a:off x="-1" y="-11581"/>
            <a:ext cx="7559675" cy="2723566"/>
          </a:xfrm>
          <a:prstGeom prst="rect">
            <a:avLst/>
          </a:prstGeom>
          <a:solidFill>
            <a:srgbClr val="D8D8D8"/>
          </a:solidFill>
          <a:ln>
            <a:noFill/>
          </a:ln>
        </p:spPr>
      </p:sp>
      <p:sp>
        <p:nvSpPr>
          <p:cNvPr id="251" name="Google Shape;251;p28"/>
          <p:cNvSpPr txBox="1"/>
          <p:nvPr/>
        </p:nvSpPr>
        <p:spPr>
          <a:xfrm rot="-5400000">
            <a:off x="-2204035" y="7074270"/>
            <a:ext cx="510281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a:solidFill>
                  <a:srgbClr val="084260"/>
                </a:solidFill>
                <a:latin typeface="Calibri"/>
                <a:ea typeface="Calibri"/>
                <a:cs typeface="Calibri"/>
                <a:sym typeface="Calibri"/>
              </a:rPr>
              <a:t>BEFRIENDING FOR SOCIAL     DIGITAL INCLUSION</a:t>
            </a:r>
            <a:endParaRPr/>
          </a:p>
        </p:txBody>
      </p:sp>
      <p:sp>
        <p:nvSpPr>
          <p:cNvPr id="252" name="Google Shape;252;p28"/>
          <p:cNvSpPr txBox="1">
            <a:spLocks noGrp="1"/>
          </p:cNvSpPr>
          <p:nvPr>
            <p:ph type="body" idx="1"/>
          </p:nvPr>
        </p:nvSpPr>
        <p:spPr>
          <a:xfrm>
            <a:off x="700476" y="3385177"/>
            <a:ext cx="2895713" cy="15957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267"/>
              </a:spcBef>
              <a:spcAft>
                <a:spcPts val="0"/>
              </a:spcAft>
              <a:buClr>
                <a:schemeClr val="lt1"/>
              </a:buClr>
              <a:buSzPts val="2200"/>
              <a:buFont typeface="Arial"/>
              <a:buNone/>
              <a:defRPr sz="22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53" name="Google Shape;253;p28"/>
          <p:cNvSpPr txBox="1">
            <a:spLocks noGrp="1"/>
          </p:cNvSpPr>
          <p:nvPr>
            <p:ph type="body" idx="3"/>
          </p:nvPr>
        </p:nvSpPr>
        <p:spPr>
          <a:xfrm>
            <a:off x="706179" y="5345906"/>
            <a:ext cx="3019010" cy="4414479"/>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084260"/>
              </a:buClr>
              <a:buSzPts val="1100"/>
              <a:buFont typeface="Arial"/>
              <a:buNone/>
              <a:defRPr sz="1100" b="0"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54" name="Google Shape;254;p28"/>
          <p:cNvSpPr txBox="1">
            <a:spLocks noGrp="1"/>
          </p:cNvSpPr>
          <p:nvPr>
            <p:ph type="body" idx="4"/>
          </p:nvPr>
        </p:nvSpPr>
        <p:spPr>
          <a:xfrm>
            <a:off x="4212469" y="3276997"/>
            <a:ext cx="3019010" cy="648338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084260"/>
              </a:buClr>
              <a:buSzPts val="1100"/>
              <a:buFont typeface="Arial"/>
              <a:buNone/>
              <a:defRPr sz="1100" b="0"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55" name="Google Shape;255;p28"/>
          <p:cNvSpPr txBox="1">
            <a:spLocks noGrp="1"/>
          </p:cNvSpPr>
          <p:nvPr>
            <p:ph type="sldNum" idx="12"/>
          </p:nvPr>
        </p:nvSpPr>
        <p:spPr>
          <a:xfrm>
            <a:off x="6200636" y="10046928"/>
            <a:ext cx="1047264" cy="46582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a:solidFill>
                  <a:srgbClr val="000000"/>
                </a:solidFill>
                <a:latin typeface="Calibri"/>
                <a:ea typeface="Calibri"/>
                <a:cs typeface="Calibri"/>
                <a:sym typeface="Calibri"/>
              </a:defRPr>
            </a:lvl1pPr>
            <a:lvl2pPr marL="0" lvl="1" indent="0" algn="r">
              <a:spcBef>
                <a:spcPts val="0"/>
              </a:spcBef>
              <a:buNone/>
              <a:defRPr sz="900" b="0" i="0">
                <a:solidFill>
                  <a:srgbClr val="000000"/>
                </a:solidFill>
                <a:latin typeface="Calibri"/>
                <a:ea typeface="Calibri"/>
                <a:cs typeface="Calibri"/>
                <a:sym typeface="Calibri"/>
              </a:defRPr>
            </a:lvl2pPr>
            <a:lvl3pPr marL="0" lvl="2" indent="0" algn="r">
              <a:spcBef>
                <a:spcPts val="0"/>
              </a:spcBef>
              <a:buNone/>
              <a:defRPr sz="900" b="0" i="0">
                <a:solidFill>
                  <a:srgbClr val="000000"/>
                </a:solidFill>
                <a:latin typeface="Calibri"/>
                <a:ea typeface="Calibri"/>
                <a:cs typeface="Calibri"/>
                <a:sym typeface="Calibri"/>
              </a:defRPr>
            </a:lvl3pPr>
            <a:lvl4pPr marL="0" lvl="3" indent="0" algn="r">
              <a:spcBef>
                <a:spcPts val="0"/>
              </a:spcBef>
              <a:buNone/>
              <a:defRPr sz="900" b="0" i="0">
                <a:solidFill>
                  <a:srgbClr val="000000"/>
                </a:solidFill>
                <a:latin typeface="Calibri"/>
                <a:ea typeface="Calibri"/>
                <a:cs typeface="Calibri"/>
                <a:sym typeface="Calibri"/>
              </a:defRPr>
            </a:lvl4pPr>
            <a:lvl5pPr marL="0" lvl="4" indent="0" algn="r">
              <a:spcBef>
                <a:spcPts val="0"/>
              </a:spcBef>
              <a:buNone/>
              <a:defRPr sz="900" b="0" i="0">
                <a:solidFill>
                  <a:srgbClr val="000000"/>
                </a:solidFill>
                <a:latin typeface="Calibri"/>
                <a:ea typeface="Calibri"/>
                <a:cs typeface="Calibri"/>
                <a:sym typeface="Calibri"/>
              </a:defRPr>
            </a:lvl5pPr>
            <a:lvl6pPr marL="0" lvl="5" indent="0" algn="r">
              <a:spcBef>
                <a:spcPts val="0"/>
              </a:spcBef>
              <a:buNone/>
              <a:defRPr sz="900" b="0" i="0">
                <a:solidFill>
                  <a:srgbClr val="000000"/>
                </a:solidFill>
                <a:latin typeface="Calibri"/>
                <a:ea typeface="Calibri"/>
                <a:cs typeface="Calibri"/>
                <a:sym typeface="Calibri"/>
              </a:defRPr>
            </a:lvl6pPr>
            <a:lvl7pPr marL="0" lvl="6" indent="0" algn="r">
              <a:spcBef>
                <a:spcPts val="0"/>
              </a:spcBef>
              <a:buNone/>
              <a:defRPr sz="900" b="0" i="0">
                <a:solidFill>
                  <a:srgbClr val="000000"/>
                </a:solidFill>
                <a:latin typeface="Calibri"/>
                <a:ea typeface="Calibri"/>
                <a:cs typeface="Calibri"/>
                <a:sym typeface="Calibri"/>
              </a:defRPr>
            </a:lvl7pPr>
            <a:lvl8pPr marL="0" lvl="7" indent="0" algn="r">
              <a:spcBef>
                <a:spcPts val="0"/>
              </a:spcBef>
              <a:buNone/>
              <a:defRPr sz="900" b="0" i="0">
                <a:solidFill>
                  <a:srgbClr val="000000"/>
                </a:solidFill>
                <a:latin typeface="Calibri"/>
                <a:ea typeface="Calibri"/>
                <a:cs typeface="Calibri"/>
                <a:sym typeface="Calibri"/>
              </a:defRPr>
            </a:lvl8pPr>
            <a:lvl9pPr marL="0" lvl="8" indent="0" algn="r">
              <a:spcBef>
                <a:spcPts val="0"/>
              </a:spcBef>
              <a:buNone/>
              <a:defRPr sz="900" b="0" i="0">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56" name="Google Shape;256;p28"/>
          <p:cNvSpPr/>
          <p:nvPr/>
        </p:nvSpPr>
        <p:spPr>
          <a:xfrm flipH="1">
            <a:off x="-1" y="3128859"/>
            <a:ext cx="3240000" cy="45719"/>
          </a:xfrm>
          <a:custGeom>
            <a:avLst/>
            <a:gdLst/>
            <a:ahLst/>
            <a:cxnLst/>
            <a:rect l="l" t="t" r="r" b="b"/>
            <a:pathLst>
              <a:path w="5914090" h="53791" extrusionOk="0">
                <a:moveTo>
                  <a:pt x="5914090" y="53791"/>
                </a:moveTo>
                <a:lnTo>
                  <a:pt x="0" y="53791"/>
                </a:lnTo>
                <a:lnTo>
                  <a:pt x="0" y="0"/>
                </a:lnTo>
                <a:lnTo>
                  <a:pt x="5914090" y="0"/>
                </a:ln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grpSp>
        <p:nvGrpSpPr>
          <p:cNvPr id="257" name="Google Shape;257;p28"/>
          <p:cNvGrpSpPr/>
          <p:nvPr/>
        </p:nvGrpSpPr>
        <p:grpSpPr>
          <a:xfrm>
            <a:off x="296555" y="7386647"/>
            <a:ext cx="101635" cy="101183"/>
            <a:chOff x="4201794" y="5647454"/>
            <a:chExt cx="133350" cy="132757"/>
          </a:xfrm>
        </p:grpSpPr>
        <p:sp>
          <p:nvSpPr>
            <p:cNvPr id="258" name="Google Shape;258;p28"/>
            <p:cNvSpPr/>
            <p:nvPr/>
          </p:nvSpPr>
          <p:spPr>
            <a:xfrm>
              <a:off x="4201794" y="5647454"/>
              <a:ext cx="133350" cy="132757"/>
            </a:xfrm>
            <a:custGeom>
              <a:avLst/>
              <a:gdLst/>
              <a:ahLst/>
              <a:cxnLst/>
              <a:rect l="l" t="t" r="r" b="b"/>
              <a:pathLst>
                <a:path w="133350" h="132757" extrusionOk="0">
                  <a:moveTo>
                    <a:pt x="133350" y="66379"/>
                  </a:moveTo>
                  <a:cubicBezTo>
                    <a:pt x="133350" y="103039"/>
                    <a:pt x="103499" y="132757"/>
                    <a:pt x="66675" y="132757"/>
                  </a:cubicBezTo>
                  <a:cubicBezTo>
                    <a:pt x="29851" y="132757"/>
                    <a:pt x="0" y="103039"/>
                    <a:pt x="0" y="66379"/>
                  </a:cubicBezTo>
                  <a:cubicBezTo>
                    <a:pt x="0" y="29719"/>
                    <a:pt x="29851" y="0"/>
                    <a:pt x="66675" y="0"/>
                  </a:cubicBezTo>
                  <a:cubicBezTo>
                    <a:pt x="103499" y="0"/>
                    <a:pt x="133350" y="29719"/>
                    <a:pt x="133350" y="66379"/>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259" name="Google Shape;259;p28"/>
            <p:cNvSpPr/>
            <p:nvPr/>
          </p:nvSpPr>
          <p:spPr>
            <a:xfrm>
              <a:off x="4235132" y="5675902"/>
              <a:ext cx="66675" cy="68275"/>
            </a:xfrm>
            <a:custGeom>
              <a:avLst/>
              <a:gdLst/>
              <a:ahLst/>
              <a:cxnLst/>
              <a:rect l="l" t="t" r="r" b="b"/>
              <a:pathLst>
                <a:path w="66675" h="68275" extrusionOk="0">
                  <a:moveTo>
                    <a:pt x="0" y="29396"/>
                  </a:moveTo>
                  <a:lnTo>
                    <a:pt x="28575" y="29396"/>
                  </a:lnTo>
                  <a:lnTo>
                    <a:pt x="28575" y="0"/>
                  </a:lnTo>
                  <a:lnTo>
                    <a:pt x="38100" y="0"/>
                  </a:lnTo>
                  <a:lnTo>
                    <a:pt x="38100" y="29396"/>
                  </a:lnTo>
                  <a:lnTo>
                    <a:pt x="66675" y="29396"/>
                  </a:lnTo>
                  <a:lnTo>
                    <a:pt x="66675" y="38879"/>
                  </a:lnTo>
                  <a:lnTo>
                    <a:pt x="38100" y="38879"/>
                  </a:lnTo>
                  <a:lnTo>
                    <a:pt x="38100" y="68275"/>
                  </a:lnTo>
                  <a:lnTo>
                    <a:pt x="28575" y="68275"/>
                  </a:lnTo>
                  <a:lnTo>
                    <a:pt x="28575" y="38879"/>
                  </a:lnTo>
                  <a:lnTo>
                    <a:pt x="0" y="38879"/>
                  </a:lnTo>
                  <a:lnTo>
                    <a:pt x="0" y="2939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519728" y="569242"/>
            <a:ext cx="6520220" cy="206659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5C5C5C"/>
              </a:buClr>
              <a:buSzPts val="3637"/>
              <a:buFont typeface="Calibri"/>
              <a:buNone/>
              <a:defRPr sz="3637" b="0" i="0" u="none" strike="noStrike" cap="none">
                <a:solidFill>
                  <a:srgbClr val="5C5C5C"/>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9"/>
          <p:cNvSpPr txBox="1">
            <a:spLocks noGrp="1"/>
          </p:cNvSpPr>
          <p:nvPr>
            <p:ph type="body" idx="1"/>
          </p:nvPr>
        </p:nvSpPr>
        <p:spPr>
          <a:xfrm>
            <a:off x="519728" y="2846200"/>
            <a:ext cx="6520220" cy="6783857"/>
          </a:xfrm>
          <a:prstGeom prst="rect">
            <a:avLst/>
          </a:prstGeom>
          <a:noFill/>
          <a:ln>
            <a:noFill/>
          </a:ln>
        </p:spPr>
        <p:txBody>
          <a:bodyPr spcFirstLastPara="1" wrap="square" lIns="91425" tIns="45700" rIns="91425" bIns="45700" anchor="t" anchorCtr="0">
            <a:normAutofit/>
          </a:bodyPr>
          <a:lstStyle>
            <a:lvl1pPr marL="457200" marR="0" lvl="0" indent="-375602" algn="l" rtl="0">
              <a:lnSpc>
                <a:spcPct val="90000"/>
              </a:lnSpc>
              <a:spcBef>
                <a:spcPts val="827"/>
              </a:spcBef>
              <a:spcAft>
                <a:spcPts val="0"/>
              </a:spcAft>
              <a:buClr>
                <a:srgbClr val="5C5C5C"/>
              </a:buClr>
              <a:buSzPts val="2315"/>
              <a:buFont typeface="Arial"/>
              <a:buChar char="•"/>
              <a:defRPr sz="2315" b="0" i="0" u="none" strike="noStrike" cap="none">
                <a:solidFill>
                  <a:srgbClr val="5C5C5C"/>
                </a:solidFill>
                <a:latin typeface="Calibri"/>
                <a:ea typeface="Calibri"/>
                <a:cs typeface="Calibri"/>
                <a:sym typeface="Calibri"/>
              </a:defRPr>
            </a:lvl1pPr>
            <a:lvl2pPr marL="914400" marR="0" lvl="1" indent="-354583" algn="l" rtl="0">
              <a:lnSpc>
                <a:spcPct val="90000"/>
              </a:lnSpc>
              <a:spcBef>
                <a:spcPts val="413"/>
              </a:spcBef>
              <a:spcAft>
                <a:spcPts val="0"/>
              </a:spcAft>
              <a:buClr>
                <a:srgbClr val="5C5C5C"/>
              </a:buClr>
              <a:buSzPts val="1984"/>
              <a:buFont typeface="Arial"/>
              <a:buChar char="•"/>
              <a:defRPr sz="1984" b="0" i="0" u="none" strike="noStrike" cap="none">
                <a:solidFill>
                  <a:srgbClr val="5C5C5C"/>
                </a:solidFill>
                <a:latin typeface="Calibri"/>
                <a:ea typeface="Calibri"/>
                <a:cs typeface="Calibri"/>
                <a:sym typeface="Calibri"/>
              </a:defRPr>
            </a:lvl2pPr>
            <a:lvl3pPr marL="1371600" marR="0" lvl="2" indent="-333565" algn="l" rtl="0">
              <a:lnSpc>
                <a:spcPct val="90000"/>
              </a:lnSpc>
              <a:spcBef>
                <a:spcPts val="413"/>
              </a:spcBef>
              <a:spcAft>
                <a:spcPts val="0"/>
              </a:spcAft>
              <a:buClr>
                <a:srgbClr val="5C5C5C"/>
              </a:buClr>
              <a:buSzPts val="1653"/>
              <a:buFont typeface="Arial"/>
              <a:buChar char="•"/>
              <a:defRPr sz="1653" b="0" i="0" u="none" strike="noStrike" cap="none">
                <a:solidFill>
                  <a:srgbClr val="5C5C5C"/>
                </a:solidFill>
                <a:latin typeface="Calibri"/>
                <a:ea typeface="Calibri"/>
                <a:cs typeface="Calibri"/>
                <a:sym typeface="Calibri"/>
              </a:defRPr>
            </a:lvl3pPr>
            <a:lvl4pPr marL="1828800" marR="0" lvl="3" indent="-323088" algn="l" rtl="0">
              <a:lnSpc>
                <a:spcPct val="90000"/>
              </a:lnSpc>
              <a:spcBef>
                <a:spcPts val="413"/>
              </a:spcBef>
              <a:spcAft>
                <a:spcPts val="0"/>
              </a:spcAft>
              <a:buClr>
                <a:srgbClr val="5C5C5C"/>
              </a:buClr>
              <a:buSzPts val="1488"/>
              <a:buFont typeface="Arial"/>
              <a:buChar char="•"/>
              <a:defRPr sz="1488" b="0" i="0" u="none" strike="noStrike" cap="none">
                <a:solidFill>
                  <a:srgbClr val="5C5C5C"/>
                </a:solidFill>
                <a:latin typeface="Calibri"/>
                <a:ea typeface="Calibri"/>
                <a:cs typeface="Calibri"/>
                <a:sym typeface="Calibri"/>
              </a:defRPr>
            </a:lvl4pPr>
            <a:lvl5pPr marL="2286000" marR="0" lvl="4" indent="-323088" algn="l" rtl="0">
              <a:lnSpc>
                <a:spcPct val="90000"/>
              </a:lnSpc>
              <a:spcBef>
                <a:spcPts val="413"/>
              </a:spcBef>
              <a:spcAft>
                <a:spcPts val="0"/>
              </a:spcAft>
              <a:buClr>
                <a:srgbClr val="5C5C5C"/>
              </a:buClr>
              <a:buSzPts val="1488"/>
              <a:buFont typeface="Arial"/>
              <a:buChar char="•"/>
              <a:defRPr sz="1488" b="0" i="0" u="none" strike="noStrike" cap="none">
                <a:solidFill>
                  <a:srgbClr val="5C5C5C"/>
                </a:solidFill>
                <a:latin typeface="Calibri"/>
                <a:ea typeface="Calibri"/>
                <a:cs typeface="Calibri"/>
                <a:sym typeface="Calibri"/>
              </a:defRPr>
            </a:lvl5pPr>
            <a:lvl6pPr marL="2743200" marR="0" lvl="5"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6pPr>
            <a:lvl7pPr marL="3200400" marR="0" lvl="6"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7pPr>
            <a:lvl8pPr marL="3657600" marR="0" lvl="7"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8pPr>
            <a:lvl9pPr marL="4114800" marR="0" lvl="8" indent="-323088" algn="l" rtl="0">
              <a:lnSpc>
                <a:spcPct val="90000"/>
              </a:lnSpc>
              <a:spcBef>
                <a:spcPts val="413"/>
              </a:spcBef>
              <a:spcAft>
                <a:spcPts val="0"/>
              </a:spcAft>
              <a:buClr>
                <a:schemeClr val="dk1"/>
              </a:buClr>
              <a:buSzPts val="1488"/>
              <a:buFont typeface="Arial"/>
              <a:buChar char="•"/>
              <a:defRPr sz="1488" b="0" i="0" u="none" strike="noStrike" cap="none">
                <a:solidFill>
                  <a:schemeClr val="dk1"/>
                </a:solidFill>
                <a:latin typeface="Calibri"/>
                <a:ea typeface="Calibri"/>
                <a:cs typeface="Calibri"/>
                <a:sym typeface="Calibri"/>
              </a:defRPr>
            </a:lvl9pPr>
          </a:lstStyle>
          <a:p>
            <a:endParaRPr/>
          </a:p>
        </p:txBody>
      </p:sp>
      <p:sp>
        <p:nvSpPr>
          <p:cNvPr id="12" name="Google Shape;12;p19"/>
          <p:cNvSpPr txBox="1">
            <a:spLocks noGrp="1"/>
          </p:cNvSpPr>
          <p:nvPr>
            <p:ph type="sldNum" idx="12"/>
          </p:nvPr>
        </p:nvSpPr>
        <p:spPr>
          <a:xfrm>
            <a:off x="6246356" y="10136702"/>
            <a:ext cx="988834" cy="46582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084260"/>
                </a:solidFill>
                <a:latin typeface="Calibri"/>
                <a:ea typeface="Calibri"/>
                <a:cs typeface="Calibri"/>
                <a:sym typeface="Calibri"/>
              </a:defRPr>
            </a:lvl1pPr>
            <a:lvl2pPr marL="0" marR="0" lvl="1" indent="0" algn="r" rtl="0">
              <a:spcBef>
                <a:spcPts val="0"/>
              </a:spcBef>
              <a:buNone/>
              <a:defRPr sz="800" b="0" i="0" u="none" strike="noStrike" cap="none">
                <a:solidFill>
                  <a:srgbClr val="084260"/>
                </a:solidFill>
                <a:latin typeface="Calibri"/>
                <a:ea typeface="Calibri"/>
                <a:cs typeface="Calibri"/>
                <a:sym typeface="Calibri"/>
              </a:defRPr>
            </a:lvl2pPr>
            <a:lvl3pPr marL="0" marR="0" lvl="2" indent="0" algn="r" rtl="0">
              <a:spcBef>
                <a:spcPts val="0"/>
              </a:spcBef>
              <a:buNone/>
              <a:defRPr sz="800" b="0" i="0" u="none" strike="noStrike" cap="none">
                <a:solidFill>
                  <a:srgbClr val="084260"/>
                </a:solidFill>
                <a:latin typeface="Calibri"/>
                <a:ea typeface="Calibri"/>
                <a:cs typeface="Calibri"/>
                <a:sym typeface="Calibri"/>
              </a:defRPr>
            </a:lvl3pPr>
            <a:lvl4pPr marL="0" marR="0" lvl="3" indent="0" algn="r" rtl="0">
              <a:spcBef>
                <a:spcPts val="0"/>
              </a:spcBef>
              <a:buNone/>
              <a:defRPr sz="800" b="0" i="0" u="none" strike="noStrike" cap="none">
                <a:solidFill>
                  <a:srgbClr val="084260"/>
                </a:solidFill>
                <a:latin typeface="Calibri"/>
                <a:ea typeface="Calibri"/>
                <a:cs typeface="Calibri"/>
                <a:sym typeface="Calibri"/>
              </a:defRPr>
            </a:lvl4pPr>
            <a:lvl5pPr marL="0" marR="0" lvl="4" indent="0" algn="r" rtl="0">
              <a:spcBef>
                <a:spcPts val="0"/>
              </a:spcBef>
              <a:buNone/>
              <a:defRPr sz="800" b="0" i="0" u="none" strike="noStrike" cap="none">
                <a:solidFill>
                  <a:srgbClr val="084260"/>
                </a:solidFill>
                <a:latin typeface="Calibri"/>
                <a:ea typeface="Calibri"/>
                <a:cs typeface="Calibri"/>
                <a:sym typeface="Calibri"/>
              </a:defRPr>
            </a:lvl5pPr>
            <a:lvl6pPr marL="0" marR="0" lvl="5" indent="0" algn="r" rtl="0">
              <a:spcBef>
                <a:spcPts val="0"/>
              </a:spcBef>
              <a:buNone/>
              <a:defRPr sz="800" b="0" i="0" u="none" strike="noStrike" cap="none">
                <a:solidFill>
                  <a:srgbClr val="084260"/>
                </a:solidFill>
                <a:latin typeface="Calibri"/>
                <a:ea typeface="Calibri"/>
                <a:cs typeface="Calibri"/>
                <a:sym typeface="Calibri"/>
              </a:defRPr>
            </a:lvl6pPr>
            <a:lvl7pPr marL="0" marR="0" lvl="6" indent="0" algn="r" rtl="0">
              <a:spcBef>
                <a:spcPts val="0"/>
              </a:spcBef>
              <a:buNone/>
              <a:defRPr sz="800" b="0" i="0" u="none" strike="noStrike" cap="none">
                <a:solidFill>
                  <a:srgbClr val="084260"/>
                </a:solidFill>
                <a:latin typeface="Calibri"/>
                <a:ea typeface="Calibri"/>
                <a:cs typeface="Calibri"/>
                <a:sym typeface="Calibri"/>
              </a:defRPr>
            </a:lvl7pPr>
            <a:lvl8pPr marL="0" marR="0" lvl="7" indent="0" algn="r" rtl="0">
              <a:spcBef>
                <a:spcPts val="0"/>
              </a:spcBef>
              <a:buNone/>
              <a:defRPr sz="800" b="0" i="0" u="none" strike="noStrike" cap="none">
                <a:solidFill>
                  <a:srgbClr val="084260"/>
                </a:solidFill>
                <a:latin typeface="Calibri"/>
                <a:ea typeface="Calibri"/>
                <a:cs typeface="Calibri"/>
                <a:sym typeface="Calibri"/>
              </a:defRPr>
            </a:lvl8pPr>
            <a:lvl9pPr marL="0" marR="0" lvl="8" indent="0" algn="r" rtl="0">
              <a:spcBef>
                <a:spcPts val="0"/>
              </a:spcBef>
              <a:buNone/>
              <a:defRPr sz="800" b="0" i="0" u="none" strike="noStrike" cap="none">
                <a:solidFill>
                  <a:srgbClr val="08426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grpSp>
        <p:nvGrpSpPr>
          <p:cNvPr id="13" name="Google Shape;13;p19"/>
          <p:cNvGrpSpPr/>
          <p:nvPr/>
        </p:nvGrpSpPr>
        <p:grpSpPr>
          <a:xfrm>
            <a:off x="434000" y="10141978"/>
            <a:ext cx="3688013" cy="369541"/>
            <a:chOff x="3136900" y="10192213"/>
            <a:chExt cx="3688013" cy="369541"/>
          </a:xfrm>
        </p:grpSpPr>
        <p:sp>
          <p:nvSpPr>
            <p:cNvPr id="14" name="Google Shape;14;p19"/>
            <p:cNvSpPr txBox="1"/>
            <p:nvPr/>
          </p:nvSpPr>
          <p:spPr>
            <a:xfrm>
              <a:off x="3136900" y="10192213"/>
              <a:ext cx="3688013" cy="369541"/>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700" b="0" i="0" u="none" strike="noStrike" cap="none">
                  <a:solidFill>
                    <a:srgbClr val="084260"/>
                  </a:solidFill>
                  <a:latin typeface="Calibri"/>
                  <a:ea typeface="Calibri"/>
                  <a:cs typeface="Calibri"/>
                  <a:sym typeface="Calibri"/>
                </a:rPr>
                <a:t>ΦΙΛΊΕΣ ΓΙΑ ΚΟΙΝΩΝΙΚΉ ΨΗΦΙΑΚΉ ΈΝΤΑΞΗ</a:t>
              </a:r>
              <a:endParaRPr sz="700" b="0" i="0">
                <a:solidFill>
                  <a:srgbClr val="084260"/>
                </a:solidFill>
                <a:latin typeface="Calibri"/>
                <a:ea typeface="Calibri"/>
                <a:cs typeface="Calibri"/>
                <a:sym typeface="Calibri"/>
              </a:endParaRPr>
            </a:p>
          </p:txBody>
        </p:sp>
        <p:grpSp>
          <p:nvGrpSpPr>
            <p:cNvPr id="15" name="Google Shape;15;p19"/>
            <p:cNvGrpSpPr/>
            <p:nvPr/>
          </p:nvGrpSpPr>
          <p:grpSpPr>
            <a:xfrm>
              <a:off x="5083743" y="10319021"/>
              <a:ext cx="101635" cy="101183"/>
              <a:chOff x="4201794" y="5647454"/>
              <a:chExt cx="133350" cy="132757"/>
            </a:xfrm>
          </p:grpSpPr>
          <p:sp>
            <p:nvSpPr>
              <p:cNvPr id="16" name="Google Shape;16;p19"/>
              <p:cNvSpPr/>
              <p:nvPr/>
            </p:nvSpPr>
            <p:spPr>
              <a:xfrm>
                <a:off x="4201794" y="5647454"/>
                <a:ext cx="133350" cy="132757"/>
              </a:xfrm>
              <a:custGeom>
                <a:avLst/>
                <a:gdLst/>
                <a:ahLst/>
                <a:cxnLst/>
                <a:rect l="l" t="t" r="r" b="b"/>
                <a:pathLst>
                  <a:path w="133350" h="132757" extrusionOk="0">
                    <a:moveTo>
                      <a:pt x="133350" y="66379"/>
                    </a:moveTo>
                    <a:cubicBezTo>
                      <a:pt x="133350" y="103039"/>
                      <a:pt x="103499" y="132757"/>
                      <a:pt x="66675" y="132757"/>
                    </a:cubicBezTo>
                    <a:cubicBezTo>
                      <a:pt x="29851" y="132757"/>
                      <a:pt x="0" y="103039"/>
                      <a:pt x="0" y="66379"/>
                    </a:cubicBezTo>
                    <a:cubicBezTo>
                      <a:pt x="0" y="29719"/>
                      <a:pt x="29851" y="0"/>
                      <a:pt x="66675" y="0"/>
                    </a:cubicBezTo>
                    <a:cubicBezTo>
                      <a:pt x="103499" y="0"/>
                      <a:pt x="133350" y="29719"/>
                      <a:pt x="133350" y="66379"/>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 name="Google Shape;17;p19"/>
              <p:cNvSpPr/>
              <p:nvPr/>
            </p:nvSpPr>
            <p:spPr>
              <a:xfrm>
                <a:off x="4235132" y="5675902"/>
                <a:ext cx="66675" cy="68275"/>
              </a:xfrm>
              <a:custGeom>
                <a:avLst/>
                <a:gdLst/>
                <a:ahLst/>
                <a:cxnLst/>
                <a:rect l="l" t="t" r="r" b="b"/>
                <a:pathLst>
                  <a:path w="66675" h="68275" extrusionOk="0">
                    <a:moveTo>
                      <a:pt x="0" y="29396"/>
                    </a:moveTo>
                    <a:lnTo>
                      <a:pt x="28575" y="29396"/>
                    </a:lnTo>
                    <a:lnTo>
                      <a:pt x="28575" y="0"/>
                    </a:lnTo>
                    <a:lnTo>
                      <a:pt x="38100" y="0"/>
                    </a:lnTo>
                    <a:lnTo>
                      <a:pt x="38100" y="29396"/>
                    </a:lnTo>
                    <a:lnTo>
                      <a:pt x="66675" y="29396"/>
                    </a:lnTo>
                    <a:lnTo>
                      <a:pt x="66675" y="38879"/>
                    </a:lnTo>
                    <a:lnTo>
                      <a:pt x="38100" y="38879"/>
                    </a:lnTo>
                    <a:lnTo>
                      <a:pt x="38100" y="68275"/>
                    </a:lnTo>
                    <a:lnTo>
                      <a:pt x="28575" y="68275"/>
                    </a:lnTo>
                    <a:lnTo>
                      <a:pt x="28575" y="38879"/>
                    </a:lnTo>
                    <a:lnTo>
                      <a:pt x="0" y="38879"/>
                    </a:lnTo>
                    <a:lnTo>
                      <a:pt x="0" y="2939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68" r:id="rId4"/>
    <p:sldLayoutId id="2147483669"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7"/>
        <p:cNvGrpSpPr/>
        <p:nvPr/>
      </p:nvGrpSpPr>
      <p:grpSpPr>
        <a:xfrm>
          <a:off x="0" y="0"/>
          <a:ext cx="0" cy="0"/>
          <a:chOff x="0" y="0"/>
          <a:chExt cx="0" cy="0"/>
        </a:xfrm>
      </p:grpSpPr>
      <p:sp>
        <p:nvSpPr>
          <p:cNvPr id="218" name="Google Shape;218;p24"/>
          <p:cNvSpPr txBox="1">
            <a:spLocks noGrp="1"/>
          </p:cNvSpPr>
          <p:nvPr>
            <p:ph type="sldNum" idx="12"/>
          </p:nvPr>
        </p:nvSpPr>
        <p:spPr>
          <a:xfrm>
            <a:off x="6246356" y="10136702"/>
            <a:ext cx="988834" cy="46582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a:solidFill>
                  <a:srgbClr val="084260"/>
                </a:solidFill>
                <a:latin typeface="Calibri"/>
                <a:ea typeface="Calibri"/>
                <a:cs typeface="Calibri"/>
                <a:sym typeface="Calibri"/>
              </a:defRPr>
            </a:lvl1pPr>
            <a:lvl2pPr marL="0" marR="0" lvl="1" indent="0" algn="r" rtl="0">
              <a:spcBef>
                <a:spcPts val="0"/>
              </a:spcBef>
              <a:buNone/>
              <a:defRPr sz="800" b="0" i="0">
                <a:solidFill>
                  <a:srgbClr val="084260"/>
                </a:solidFill>
                <a:latin typeface="Calibri"/>
                <a:ea typeface="Calibri"/>
                <a:cs typeface="Calibri"/>
                <a:sym typeface="Calibri"/>
              </a:defRPr>
            </a:lvl2pPr>
            <a:lvl3pPr marL="0" marR="0" lvl="2" indent="0" algn="r" rtl="0">
              <a:spcBef>
                <a:spcPts val="0"/>
              </a:spcBef>
              <a:buNone/>
              <a:defRPr sz="800" b="0" i="0">
                <a:solidFill>
                  <a:srgbClr val="084260"/>
                </a:solidFill>
                <a:latin typeface="Calibri"/>
                <a:ea typeface="Calibri"/>
                <a:cs typeface="Calibri"/>
                <a:sym typeface="Calibri"/>
              </a:defRPr>
            </a:lvl3pPr>
            <a:lvl4pPr marL="0" marR="0" lvl="3" indent="0" algn="r" rtl="0">
              <a:spcBef>
                <a:spcPts val="0"/>
              </a:spcBef>
              <a:buNone/>
              <a:defRPr sz="800" b="0" i="0">
                <a:solidFill>
                  <a:srgbClr val="084260"/>
                </a:solidFill>
                <a:latin typeface="Calibri"/>
                <a:ea typeface="Calibri"/>
                <a:cs typeface="Calibri"/>
                <a:sym typeface="Calibri"/>
              </a:defRPr>
            </a:lvl4pPr>
            <a:lvl5pPr marL="0" marR="0" lvl="4" indent="0" algn="r" rtl="0">
              <a:spcBef>
                <a:spcPts val="0"/>
              </a:spcBef>
              <a:buNone/>
              <a:defRPr sz="800" b="0" i="0">
                <a:solidFill>
                  <a:srgbClr val="084260"/>
                </a:solidFill>
                <a:latin typeface="Calibri"/>
                <a:ea typeface="Calibri"/>
                <a:cs typeface="Calibri"/>
                <a:sym typeface="Calibri"/>
              </a:defRPr>
            </a:lvl5pPr>
            <a:lvl6pPr marL="0" marR="0" lvl="5" indent="0" algn="r" rtl="0">
              <a:spcBef>
                <a:spcPts val="0"/>
              </a:spcBef>
              <a:buNone/>
              <a:defRPr sz="800" b="0" i="0">
                <a:solidFill>
                  <a:srgbClr val="084260"/>
                </a:solidFill>
                <a:latin typeface="Calibri"/>
                <a:ea typeface="Calibri"/>
                <a:cs typeface="Calibri"/>
                <a:sym typeface="Calibri"/>
              </a:defRPr>
            </a:lvl6pPr>
            <a:lvl7pPr marL="0" marR="0" lvl="6" indent="0" algn="r" rtl="0">
              <a:spcBef>
                <a:spcPts val="0"/>
              </a:spcBef>
              <a:buNone/>
              <a:defRPr sz="800" b="0" i="0">
                <a:solidFill>
                  <a:srgbClr val="084260"/>
                </a:solidFill>
                <a:latin typeface="Calibri"/>
                <a:ea typeface="Calibri"/>
                <a:cs typeface="Calibri"/>
                <a:sym typeface="Calibri"/>
              </a:defRPr>
            </a:lvl7pPr>
            <a:lvl8pPr marL="0" marR="0" lvl="7" indent="0" algn="r" rtl="0">
              <a:spcBef>
                <a:spcPts val="0"/>
              </a:spcBef>
              <a:buNone/>
              <a:defRPr sz="800" b="0" i="0">
                <a:solidFill>
                  <a:srgbClr val="084260"/>
                </a:solidFill>
                <a:latin typeface="Calibri"/>
                <a:ea typeface="Calibri"/>
                <a:cs typeface="Calibri"/>
                <a:sym typeface="Calibri"/>
              </a:defRPr>
            </a:lvl8pPr>
            <a:lvl9pPr marL="0" marR="0" lvl="8" indent="0" algn="r" rtl="0">
              <a:spcBef>
                <a:spcPts val="0"/>
              </a:spcBef>
              <a:buNone/>
              <a:defRPr sz="800" b="0" i="0">
                <a:solidFill>
                  <a:srgbClr val="08426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grpSp>
        <p:nvGrpSpPr>
          <p:cNvPr id="219" name="Google Shape;219;p24"/>
          <p:cNvGrpSpPr/>
          <p:nvPr/>
        </p:nvGrpSpPr>
        <p:grpSpPr>
          <a:xfrm>
            <a:off x="434000" y="10141978"/>
            <a:ext cx="3688013" cy="369541"/>
            <a:chOff x="3136900" y="10192213"/>
            <a:chExt cx="3688013" cy="369541"/>
          </a:xfrm>
        </p:grpSpPr>
        <p:sp>
          <p:nvSpPr>
            <p:cNvPr id="220" name="Google Shape;220;p24"/>
            <p:cNvSpPr txBox="1"/>
            <p:nvPr/>
          </p:nvSpPr>
          <p:spPr>
            <a:xfrm>
              <a:off x="3136900" y="10192213"/>
              <a:ext cx="3688013" cy="369541"/>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700" b="0" i="0">
                  <a:solidFill>
                    <a:srgbClr val="084260"/>
                  </a:solidFill>
                  <a:latin typeface="Calibri"/>
                  <a:ea typeface="Calibri"/>
                  <a:cs typeface="Calibri"/>
                  <a:sym typeface="Calibri"/>
                </a:rPr>
                <a:t>ΦΙΛΊΕΣ ΓΙΑ ΚΟΙΝΩΝΙΚΉ ΨΗΦΙΑΚΉ ΈΝΤΑΞΗ</a:t>
              </a:r>
              <a:endParaRPr sz="700" b="0" i="0">
                <a:solidFill>
                  <a:srgbClr val="084260"/>
                </a:solidFill>
                <a:latin typeface="Calibri"/>
                <a:ea typeface="Calibri"/>
                <a:cs typeface="Calibri"/>
                <a:sym typeface="Calibri"/>
              </a:endParaRPr>
            </a:p>
          </p:txBody>
        </p:sp>
        <p:grpSp>
          <p:nvGrpSpPr>
            <p:cNvPr id="221" name="Google Shape;221;p24"/>
            <p:cNvGrpSpPr/>
            <p:nvPr/>
          </p:nvGrpSpPr>
          <p:grpSpPr>
            <a:xfrm>
              <a:off x="5083743" y="10319021"/>
              <a:ext cx="101635" cy="101183"/>
              <a:chOff x="4201794" y="5647454"/>
              <a:chExt cx="133350" cy="132757"/>
            </a:xfrm>
          </p:grpSpPr>
          <p:sp>
            <p:nvSpPr>
              <p:cNvPr id="222" name="Google Shape;222;p24"/>
              <p:cNvSpPr/>
              <p:nvPr/>
            </p:nvSpPr>
            <p:spPr>
              <a:xfrm>
                <a:off x="4201794" y="5647454"/>
                <a:ext cx="133350" cy="132757"/>
              </a:xfrm>
              <a:custGeom>
                <a:avLst/>
                <a:gdLst/>
                <a:ahLst/>
                <a:cxnLst/>
                <a:rect l="l" t="t" r="r" b="b"/>
                <a:pathLst>
                  <a:path w="133350" h="132757" extrusionOk="0">
                    <a:moveTo>
                      <a:pt x="133350" y="66379"/>
                    </a:moveTo>
                    <a:cubicBezTo>
                      <a:pt x="133350" y="103039"/>
                      <a:pt x="103499" y="132757"/>
                      <a:pt x="66675" y="132757"/>
                    </a:cubicBezTo>
                    <a:cubicBezTo>
                      <a:pt x="29851" y="132757"/>
                      <a:pt x="0" y="103039"/>
                      <a:pt x="0" y="66379"/>
                    </a:cubicBezTo>
                    <a:cubicBezTo>
                      <a:pt x="0" y="29719"/>
                      <a:pt x="29851" y="0"/>
                      <a:pt x="66675" y="0"/>
                    </a:cubicBezTo>
                    <a:cubicBezTo>
                      <a:pt x="103499" y="0"/>
                      <a:pt x="133350" y="29719"/>
                      <a:pt x="133350" y="66379"/>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223" name="Google Shape;223;p24"/>
              <p:cNvSpPr/>
              <p:nvPr/>
            </p:nvSpPr>
            <p:spPr>
              <a:xfrm>
                <a:off x="4235132" y="5675902"/>
                <a:ext cx="66675" cy="68275"/>
              </a:xfrm>
              <a:custGeom>
                <a:avLst/>
                <a:gdLst/>
                <a:ahLst/>
                <a:cxnLst/>
                <a:rect l="l" t="t" r="r" b="b"/>
                <a:pathLst>
                  <a:path w="66675" h="68275" extrusionOk="0">
                    <a:moveTo>
                      <a:pt x="0" y="29396"/>
                    </a:moveTo>
                    <a:lnTo>
                      <a:pt x="28575" y="29396"/>
                    </a:lnTo>
                    <a:lnTo>
                      <a:pt x="28575" y="0"/>
                    </a:lnTo>
                    <a:lnTo>
                      <a:pt x="38100" y="0"/>
                    </a:lnTo>
                    <a:lnTo>
                      <a:pt x="38100" y="29396"/>
                    </a:lnTo>
                    <a:lnTo>
                      <a:pt x="66675" y="29396"/>
                    </a:lnTo>
                    <a:lnTo>
                      <a:pt x="66675" y="38879"/>
                    </a:lnTo>
                    <a:lnTo>
                      <a:pt x="38100" y="38879"/>
                    </a:lnTo>
                    <a:lnTo>
                      <a:pt x="38100" y="68275"/>
                    </a:lnTo>
                    <a:lnTo>
                      <a:pt x="28575" y="68275"/>
                    </a:lnTo>
                    <a:lnTo>
                      <a:pt x="28575" y="38879"/>
                    </a:lnTo>
                    <a:lnTo>
                      <a:pt x="0" y="38879"/>
                    </a:lnTo>
                    <a:lnTo>
                      <a:pt x="0" y="2939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gr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1" r:id="rId7"/>
    <p:sldLayoutId id="2147483662" r:id="rId8"/>
    <p:sldLayoutId id="2147483663" r:id="rId9"/>
    <p:sldLayoutId id="2147483664" r:id="rId10"/>
    <p:sldLayoutId id="2147483665" r:id="rId11"/>
    <p:sldLayoutId id="2147483666" r:id="rId12"/>
    <p:sldLayoutId id="2147483667"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hyperlink" Target="https://communagir.org/contenus-et-outils/communagir-pour-emporter/les-outils-d-animation/"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hyperlink" Target="https://www.aguaeden.es/blog/actividades-y-dinamicas-para-romper-el-hielo-en-grupos-de-trabajo" TargetMode="External"/><Relationship Id="rId4" Type="http://schemas.openxmlformats.org/officeDocument/2006/relationships/hyperlink" Target="https://www.tinypulse.com/blog/sk-work-icebreaker-game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hyperlink" Target="https://empodera.org/en"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hyperlink" Target="https://www.facebook.com/BESTIEproject/" TargetMode="External"/><Relationship Id="rId5" Type="http://schemas.openxmlformats.org/officeDocument/2006/relationships/hyperlink" Target="https://bestieproject.eu/" TargetMode="Externa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2"/>
          <p:cNvSpPr txBox="1">
            <a:spLocks noGrp="1"/>
          </p:cNvSpPr>
          <p:nvPr>
            <p:ph type="body" idx="1"/>
          </p:nvPr>
        </p:nvSpPr>
        <p:spPr>
          <a:xfrm>
            <a:off x="344226" y="7068312"/>
            <a:ext cx="6537484" cy="574616"/>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Clr>
                <a:schemeClr val="lt1"/>
              </a:buClr>
              <a:buSzPts val="3600"/>
              <a:buNone/>
            </a:pPr>
            <a:r>
              <a:rPr lang="el-GR" sz="3200" dirty="0"/>
              <a:t>Ε</a:t>
            </a:r>
            <a:r>
              <a:rPr lang="en-US" sz="3200" dirty="0"/>
              <a:t>ΝΑΣ ΟΔΗΓ</a:t>
            </a:r>
            <a:r>
              <a:rPr lang="el-GR" sz="3200" dirty="0"/>
              <a:t>Ο</a:t>
            </a:r>
            <a:r>
              <a:rPr lang="en-US" sz="3200" dirty="0"/>
              <a:t>Σ ΓΙΑ ΤΗ ΔΗΜΙΟΥΡΓ</a:t>
            </a:r>
            <a:r>
              <a:rPr lang="el-GR" sz="3200" dirty="0"/>
              <a:t>Ι</a:t>
            </a:r>
            <a:r>
              <a:rPr lang="en-US" sz="3200" dirty="0"/>
              <a:t>Α ΛΕΣΧ</a:t>
            </a:r>
            <a:r>
              <a:rPr lang="el-GR" sz="3200" dirty="0"/>
              <a:t>Ω</a:t>
            </a:r>
            <a:r>
              <a:rPr lang="en-US" sz="3200" dirty="0"/>
              <a:t>Ν ΓΙΑ ΤΗΝ ΚΟΙΝΩΝΙΚ</a:t>
            </a:r>
            <a:r>
              <a:rPr lang="el-GR" sz="3200" dirty="0"/>
              <a:t>Η</a:t>
            </a:r>
            <a:r>
              <a:rPr lang="en-US" sz="3200" dirty="0"/>
              <a:t> ΚΑΙ ΨΗΦΙΑΚ</a:t>
            </a:r>
            <a:r>
              <a:rPr lang="el-GR" sz="3200" dirty="0"/>
              <a:t>Η</a:t>
            </a:r>
            <a:r>
              <a:rPr lang="en-US" sz="3200" dirty="0"/>
              <a:t> </a:t>
            </a:r>
            <a:r>
              <a:rPr lang="el-GR" sz="3200" dirty="0"/>
              <a:t>Ε</a:t>
            </a:r>
            <a:r>
              <a:rPr lang="en-US" sz="3200" dirty="0"/>
              <a:t>ΝΤΑΞΗ</a:t>
            </a:r>
            <a:r>
              <a:rPr lang="el-GR" sz="3200" dirty="0"/>
              <a:t> ΣΕ ΚΟΙΝΟΤΗΤΕΣ</a:t>
            </a:r>
            <a:endParaRPr dirty="0"/>
          </a:p>
        </p:txBody>
      </p:sp>
      <p:sp>
        <p:nvSpPr>
          <p:cNvPr id="447" name="Google Shape;447;p2"/>
          <p:cNvSpPr txBox="1">
            <a:spLocks noGrp="1"/>
          </p:cNvSpPr>
          <p:nvPr>
            <p:ph type="body" idx="4"/>
          </p:nvPr>
        </p:nvSpPr>
        <p:spPr>
          <a:xfrm>
            <a:off x="576450" y="9134019"/>
            <a:ext cx="2846623" cy="469580"/>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90000"/>
              </a:lnSpc>
              <a:spcBef>
                <a:spcPts val="0"/>
              </a:spcBef>
              <a:spcAft>
                <a:spcPts val="0"/>
              </a:spcAft>
              <a:buClr>
                <a:schemeClr val="lt1"/>
              </a:buClr>
              <a:buSzPts val="2600"/>
              <a:buNone/>
            </a:pPr>
            <a:r>
              <a:rPr lang="en-US" sz="2600" b="1" dirty="0"/>
              <a:t>www.bestieproject.eu</a:t>
            </a:r>
            <a:endParaRPr sz="2600" dirty="0"/>
          </a:p>
        </p:txBody>
      </p:sp>
      <p:sp>
        <p:nvSpPr>
          <p:cNvPr id="448" name="Google Shape;448;p2"/>
          <p:cNvSpPr txBox="1">
            <a:spLocks noGrp="1"/>
          </p:cNvSpPr>
          <p:nvPr>
            <p:ph type="body" idx="5"/>
          </p:nvPr>
        </p:nvSpPr>
        <p:spPr>
          <a:xfrm>
            <a:off x="4455745" y="9859404"/>
            <a:ext cx="1230818" cy="41920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84260"/>
              </a:buClr>
              <a:buSzPts val="1000"/>
              <a:buNone/>
            </a:pPr>
            <a:r>
              <a:rPr lang="en-US" b="1" dirty="0"/>
              <a:t>2022 - 2024</a:t>
            </a:r>
            <a:endParaRPr dirty="0"/>
          </a:p>
          <a:p>
            <a:pPr marL="0" lvl="0" indent="0" algn="l" rtl="0">
              <a:lnSpc>
                <a:spcPct val="90000"/>
              </a:lnSpc>
              <a:spcBef>
                <a:spcPts val="0"/>
              </a:spcBef>
              <a:spcAft>
                <a:spcPts val="0"/>
              </a:spcAft>
              <a:buClr>
                <a:srgbClr val="084260"/>
              </a:buClr>
              <a:buSzPts val="1000"/>
              <a:buNone/>
            </a:pPr>
            <a:r>
              <a:rPr lang="en-GB" dirty="0"/>
              <a:t>ΟΔΗΓΟΣ 'ΠΩΣ ΝΑ'</a:t>
            </a:r>
          </a:p>
        </p:txBody>
      </p:sp>
      <p:sp>
        <p:nvSpPr>
          <p:cNvPr id="449" name="Google Shape;449;p2"/>
          <p:cNvSpPr txBox="1">
            <a:spLocks noGrp="1"/>
          </p:cNvSpPr>
          <p:nvPr>
            <p:ph type="body" idx="6"/>
          </p:nvPr>
        </p:nvSpPr>
        <p:spPr>
          <a:xfrm>
            <a:off x="5976470" y="9794818"/>
            <a:ext cx="1287131" cy="41920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84260"/>
              </a:buClr>
              <a:buSzPts val="1000"/>
              <a:buNone/>
            </a:pPr>
            <a:r>
              <a:rPr lang="en-US" b="1" dirty="0"/>
              <a:t>Με </a:t>
            </a:r>
            <a:endParaRPr dirty="0"/>
          </a:p>
          <a:p>
            <a:pPr marL="0" lvl="0" indent="0" algn="l" rtl="0">
              <a:lnSpc>
                <a:spcPct val="90000"/>
              </a:lnSpc>
              <a:spcBef>
                <a:spcPts val="0"/>
              </a:spcBef>
              <a:spcAft>
                <a:spcPts val="0"/>
              </a:spcAft>
              <a:buClr>
                <a:srgbClr val="084260"/>
              </a:buClr>
              <a:buSzPts val="1000"/>
              <a:buNone/>
            </a:pPr>
            <a:r>
              <a:rPr lang="es-ES" dirty="0"/>
              <a:t>FUNDACION CIBERVOLUNTARIOS</a:t>
            </a:r>
            <a:endParaRPr dirty="0"/>
          </a:p>
          <a:p>
            <a:pPr marL="0" lvl="0" indent="0" algn="l" rtl="0">
              <a:lnSpc>
                <a:spcPct val="90000"/>
              </a:lnSpc>
              <a:spcBef>
                <a:spcPts val="0"/>
              </a:spcBef>
              <a:spcAft>
                <a:spcPts val="0"/>
              </a:spcAft>
              <a:buClr>
                <a:srgbClr val="084260"/>
              </a:buClr>
              <a:buSzPts val="1000"/>
              <a:buNone/>
            </a:pPr>
            <a:endParaRPr dirty="0"/>
          </a:p>
        </p:txBody>
      </p:sp>
      <p:pic>
        <p:nvPicPr>
          <p:cNvPr id="450" name="Google Shape;450;p2"/>
          <p:cNvPicPr preferRelativeResize="0">
            <a:picLocks noGrp="1"/>
          </p:cNvPicPr>
          <p:nvPr>
            <p:ph type="pic" idx="2"/>
          </p:nvPr>
        </p:nvPicPr>
        <p:blipFill rotWithShape="1">
          <a:blip r:embed="rId3">
            <a:alphaModFix/>
          </a:blip>
          <a:srcRect l="-864" t="31138" r="864" b="6628"/>
          <a:stretch/>
        </p:blipFill>
        <p:spPr>
          <a:xfrm flipH="1">
            <a:off x="387100" y="2035035"/>
            <a:ext cx="6785473" cy="4709790"/>
          </a:xfrm>
          <a:prstGeom prst="rect">
            <a:avLst/>
          </a:prstGeom>
          <a:solidFill>
            <a:srgbClr val="D8D8D8"/>
          </a:solidFill>
          <a:ln>
            <a:noFill/>
          </a:ln>
        </p:spPr>
      </p:pic>
      <p:sp>
        <p:nvSpPr>
          <p:cNvPr id="451" name="Google Shape;451;p2"/>
          <p:cNvSpPr/>
          <p:nvPr/>
        </p:nvSpPr>
        <p:spPr>
          <a:xfrm>
            <a:off x="4455745" y="5441651"/>
            <a:ext cx="2658189" cy="2853934"/>
          </a:xfrm>
          <a:custGeom>
            <a:avLst/>
            <a:gdLst/>
            <a:ahLst/>
            <a:cxnLst/>
            <a:rect l="l" t="t" r="r" b="b"/>
            <a:pathLst>
              <a:path w="2658193" h="2853938" extrusionOk="0">
                <a:moveTo>
                  <a:pt x="832478" y="2219665"/>
                </a:moveTo>
                <a:lnTo>
                  <a:pt x="824378" y="2244484"/>
                </a:lnTo>
                <a:lnTo>
                  <a:pt x="820903" y="2274173"/>
                </a:lnTo>
                <a:close/>
                <a:moveTo>
                  <a:pt x="859280" y="2140219"/>
                </a:moveTo>
                <a:lnTo>
                  <a:pt x="857222" y="2143849"/>
                </a:lnTo>
                <a:lnTo>
                  <a:pt x="850609" y="2164112"/>
                </a:lnTo>
                <a:close/>
                <a:moveTo>
                  <a:pt x="915445" y="2045587"/>
                </a:moveTo>
                <a:lnTo>
                  <a:pt x="908227" y="2053866"/>
                </a:lnTo>
                <a:lnTo>
                  <a:pt x="903302" y="2062554"/>
                </a:lnTo>
                <a:close/>
                <a:moveTo>
                  <a:pt x="2006677" y="1656767"/>
                </a:moveTo>
                <a:cubicBezTo>
                  <a:pt x="2222613" y="1656767"/>
                  <a:pt x="2408761" y="1786490"/>
                  <a:pt x="2486941" y="1975519"/>
                </a:cubicBezTo>
                <a:cubicBezTo>
                  <a:pt x="2341744" y="2227555"/>
                  <a:pt x="2118366" y="2427703"/>
                  <a:pt x="1846592" y="2542601"/>
                </a:cubicBezTo>
                <a:cubicBezTo>
                  <a:pt x="1734903" y="2587077"/>
                  <a:pt x="1615765" y="2620434"/>
                  <a:pt x="1492909" y="2635263"/>
                </a:cubicBezTo>
                <a:lnTo>
                  <a:pt x="1492909" y="2629466"/>
                </a:lnTo>
                <a:lnTo>
                  <a:pt x="1481738" y="2631553"/>
                </a:lnTo>
                <a:lnTo>
                  <a:pt x="1492909" y="2629380"/>
                </a:lnTo>
                <a:lnTo>
                  <a:pt x="1492909" y="2171959"/>
                </a:lnTo>
                <a:cubicBezTo>
                  <a:pt x="1492909" y="2071886"/>
                  <a:pt x="1518968" y="1975519"/>
                  <a:pt x="1571089" y="1897683"/>
                </a:cubicBezTo>
                <a:cubicBezTo>
                  <a:pt x="1734903" y="1982934"/>
                  <a:pt x="1846592" y="2153428"/>
                  <a:pt x="1846592" y="2353573"/>
                </a:cubicBezTo>
                <a:lnTo>
                  <a:pt x="1846592" y="2353572"/>
                </a:lnTo>
                <a:cubicBezTo>
                  <a:pt x="1846592" y="2153428"/>
                  <a:pt x="1734903" y="1982930"/>
                  <a:pt x="1571093" y="1897683"/>
                </a:cubicBezTo>
                <a:cubicBezTo>
                  <a:pt x="1660444" y="1753134"/>
                  <a:pt x="1824254" y="1656767"/>
                  <a:pt x="2006677" y="1656767"/>
                </a:cubicBezTo>
                <a:close/>
                <a:moveTo>
                  <a:pt x="651520" y="1656767"/>
                </a:moveTo>
                <a:cubicBezTo>
                  <a:pt x="788338" y="1656767"/>
                  <a:pt x="912592" y="1710974"/>
                  <a:pt x="1005434" y="1799058"/>
                </a:cubicBezTo>
                <a:lnTo>
                  <a:pt x="1083884" y="1893790"/>
                </a:lnTo>
                <a:lnTo>
                  <a:pt x="1200191" y="1850428"/>
                </a:lnTo>
                <a:cubicBezTo>
                  <a:pt x="1240679" y="1840235"/>
                  <a:pt x="1282563" y="1834675"/>
                  <a:pt x="1325378" y="1834675"/>
                </a:cubicBezTo>
                <a:cubicBezTo>
                  <a:pt x="1414729" y="1834675"/>
                  <a:pt x="1496634" y="1856915"/>
                  <a:pt x="1567368" y="1893977"/>
                </a:cubicBezTo>
                <a:cubicBezTo>
                  <a:pt x="1518968" y="1971813"/>
                  <a:pt x="1489188" y="2068180"/>
                  <a:pt x="1489188" y="2168253"/>
                </a:cubicBezTo>
                <a:lnTo>
                  <a:pt x="1481738" y="2168253"/>
                </a:lnTo>
                <a:lnTo>
                  <a:pt x="1481738" y="2631553"/>
                </a:lnTo>
                <a:cubicBezTo>
                  <a:pt x="1429617" y="2638968"/>
                  <a:pt x="1377499" y="2642673"/>
                  <a:pt x="1321653" y="2642673"/>
                </a:cubicBezTo>
                <a:cubicBezTo>
                  <a:pt x="1269531" y="2642673"/>
                  <a:pt x="1213689" y="2638968"/>
                  <a:pt x="1161567" y="2631553"/>
                </a:cubicBezTo>
                <a:lnTo>
                  <a:pt x="1161567" y="2630162"/>
                </a:lnTo>
                <a:lnTo>
                  <a:pt x="987983" y="2597732"/>
                </a:lnTo>
                <a:cubicBezTo>
                  <a:pt x="928880" y="2582443"/>
                  <a:pt x="871175" y="2562984"/>
                  <a:pt x="815330" y="2538891"/>
                </a:cubicBezTo>
                <a:lnTo>
                  <a:pt x="815330" y="2349867"/>
                </a:lnTo>
                <a:lnTo>
                  <a:pt x="820151" y="2280601"/>
                </a:lnTo>
                <a:lnTo>
                  <a:pt x="811609" y="2353572"/>
                </a:lnTo>
                <a:lnTo>
                  <a:pt x="811609" y="2540134"/>
                </a:lnTo>
                <a:lnTo>
                  <a:pt x="980537" y="2596343"/>
                </a:lnTo>
                <a:cubicBezTo>
                  <a:pt x="1039639" y="2612095"/>
                  <a:pt x="1100138" y="2624141"/>
                  <a:pt x="1161567" y="2631553"/>
                </a:cubicBezTo>
                <a:cubicBezTo>
                  <a:pt x="1100138" y="2624141"/>
                  <a:pt x="1039639" y="2613022"/>
                  <a:pt x="980537" y="2597733"/>
                </a:cubicBezTo>
                <a:lnTo>
                  <a:pt x="811609" y="2540164"/>
                </a:lnTo>
                <a:lnTo>
                  <a:pt x="811609" y="2542601"/>
                </a:lnTo>
                <a:lnTo>
                  <a:pt x="18617" y="2853938"/>
                </a:lnTo>
                <a:lnTo>
                  <a:pt x="174981" y="1975519"/>
                </a:lnTo>
                <a:cubicBezTo>
                  <a:pt x="249441" y="1790200"/>
                  <a:pt x="435589" y="1656767"/>
                  <a:pt x="651520" y="1656767"/>
                </a:cubicBezTo>
                <a:close/>
                <a:moveTo>
                  <a:pt x="1586107" y="1134617"/>
                </a:moveTo>
                <a:cubicBezTo>
                  <a:pt x="1696159" y="1155068"/>
                  <a:pt x="1799124" y="1281028"/>
                  <a:pt x="1701398" y="1408436"/>
                </a:cubicBezTo>
                <a:cubicBezTo>
                  <a:pt x="1545034" y="1608581"/>
                  <a:pt x="1727457" y="1671592"/>
                  <a:pt x="1727457" y="1671592"/>
                </a:cubicBezTo>
                <a:cubicBezTo>
                  <a:pt x="1727457" y="1671592"/>
                  <a:pt x="1667890" y="1667887"/>
                  <a:pt x="1623214" y="1619701"/>
                </a:cubicBezTo>
                <a:cubicBezTo>
                  <a:pt x="1585985" y="1586345"/>
                  <a:pt x="1559922" y="1523334"/>
                  <a:pt x="1571093" y="1423262"/>
                </a:cubicBezTo>
                <a:cubicBezTo>
                  <a:pt x="1589707" y="1277321"/>
                  <a:pt x="1526882" y="1239967"/>
                  <a:pt x="1477146" y="1232474"/>
                </a:cubicBezTo>
                <a:lnTo>
                  <a:pt x="1452969" y="1231119"/>
                </a:lnTo>
                <a:lnTo>
                  <a:pt x="1491978" y="1257399"/>
                </a:lnTo>
                <a:cubicBezTo>
                  <a:pt x="1533862" y="1299096"/>
                  <a:pt x="1559922" y="1356546"/>
                  <a:pt x="1559922" y="1419557"/>
                </a:cubicBezTo>
                <a:cubicBezTo>
                  <a:pt x="1559922" y="1545574"/>
                  <a:pt x="1455679" y="1649352"/>
                  <a:pt x="1329099" y="1649352"/>
                </a:cubicBezTo>
                <a:cubicBezTo>
                  <a:pt x="1202518" y="1649352"/>
                  <a:pt x="1098275" y="1549280"/>
                  <a:pt x="1098275" y="1419557"/>
                </a:cubicBezTo>
                <a:cubicBezTo>
                  <a:pt x="1098275" y="1293535"/>
                  <a:pt x="1202518" y="1189757"/>
                  <a:pt x="1329099" y="1189757"/>
                </a:cubicBezTo>
                <a:cubicBezTo>
                  <a:pt x="1360744" y="1189757"/>
                  <a:pt x="1390993" y="1196243"/>
                  <a:pt x="1418566" y="1207942"/>
                </a:cubicBezTo>
                <a:lnTo>
                  <a:pt x="1430621" y="1216063"/>
                </a:lnTo>
                <a:lnTo>
                  <a:pt x="1439912" y="1196080"/>
                </a:lnTo>
                <a:cubicBezTo>
                  <a:pt x="1474282" y="1140544"/>
                  <a:pt x="1531080" y="1124392"/>
                  <a:pt x="1586107" y="1134617"/>
                </a:cubicBezTo>
                <a:close/>
                <a:moveTo>
                  <a:pt x="670328" y="1012574"/>
                </a:moveTo>
                <a:cubicBezTo>
                  <a:pt x="777339" y="1020988"/>
                  <a:pt x="867188" y="1103276"/>
                  <a:pt x="880758" y="1213492"/>
                </a:cubicBezTo>
                <a:cubicBezTo>
                  <a:pt x="896267" y="1339454"/>
                  <a:pt x="806274" y="1454194"/>
                  <a:pt x="679750" y="1469772"/>
                </a:cubicBezTo>
                <a:cubicBezTo>
                  <a:pt x="553226" y="1485350"/>
                  <a:pt x="438084" y="1395867"/>
                  <a:pt x="422575" y="1269905"/>
                </a:cubicBezTo>
                <a:cubicBezTo>
                  <a:pt x="407066" y="1143944"/>
                  <a:pt x="497063" y="1029203"/>
                  <a:pt x="623587" y="1013625"/>
                </a:cubicBezTo>
                <a:cubicBezTo>
                  <a:pt x="639403" y="1011678"/>
                  <a:pt x="655041" y="1011372"/>
                  <a:pt x="670328" y="1012574"/>
                </a:cubicBezTo>
                <a:close/>
                <a:moveTo>
                  <a:pt x="2006678" y="1011848"/>
                </a:moveTo>
                <a:cubicBezTo>
                  <a:pt x="2133258" y="1011848"/>
                  <a:pt x="2237501" y="1115626"/>
                  <a:pt x="2237501" y="1241648"/>
                </a:cubicBezTo>
                <a:cubicBezTo>
                  <a:pt x="2237501" y="1367665"/>
                  <a:pt x="2133258" y="1471443"/>
                  <a:pt x="2006678" y="1471443"/>
                </a:cubicBezTo>
                <a:cubicBezTo>
                  <a:pt x="1880097" y="1471443"/>
                  <a:pt x="1775854" y="1367665"/>
                  <a:pt x="1775854" y="1241648"/>
                </a:cubicBezTo>
                <a:cubicBezTo>
                  <a:pt x="1775854" y="1115626"/>
                  <a:pt x="1880097" y="1011848"/>
                  <a:pt x="2006678" y="1011848"/>
                </a:cubicBezTo>
                <a:close/>
                <a:moveTo>
                  <a:pt x="1329099" y="0"/>
                </a:moveTo>
                <a:cubicBezTo>
                  <a:pt x="2062520" y="0"/>
                  <a:pt x="2658193" y="593028"/>
                  <a:pt x="2658193" y="1323190"/>
                </a:cubicBezTo>
                <a:cubicBezTo>
                  <a:pt x="2658193" y="1482568"/>
                  <a:pt x="2632134" y="1634531"/>
                  <a:pt x="2580013" y="1775374"/>
                </a:cubicBezTo>
                <a:cubicBezTo>
                  <a:pt x="2535337" y="1712363"/>
                  <a:pt x="2483216" y="1656767"/>
                  <a:pt x="2419924" y="1612291"/>
                </a:cubicBezTo>
                <a:cubicBezTo>
                  <a:pt x="2442261" y="1519629"/>
                  <a:pt x="2457153" y="1423262"/>
                  <a:pt x="2457153" y="1323190"/>
                </a:cubicBezTo>
                <a:cubicBezTo>
                  <a:pt x="2457153" y="704220"/>
                  <a:pt x="1950831" y="200145"/>
                  <a:pt x="1329099" y="200145"/>
                </a:cubicBezTo>
                <a:cubicBezTo>
                  <a:pt x="707362" y="200145"/>
                  <a:pt x="201040" y="704220"/>
                  <a:pt x="201040" y="1323190"/>
                </a:cubicBezTo>
                <a:cubicBezTo>
                  <a:pt x="201040" y="1423262"/>
                  <a:pt x="212211" y="1519629"/>
                  <a:pt x="238270" y="1612291"/>
                </a:cubicBezTo>
                <a:cubicBezTo>
                  <a:pt x="174981" y="1656767"/>
                  <a:pt x="122856" y="1712363"/>
                  <a:pt x="78184" y="1775374"/>
                </a:cubicBezTo>
                <a:cubicBezTo>
                  <a:pt x="29784" y="1634531"/>
                  <a:pt x="0" y="1482568"/>
                  <a:pt x="0" y="1323190"/>
                </a:cubicBezTo>
                <a:cubicBezTo>
                  <a:pt x="0" y="593028"/>
                  <a:pt x="595674" y="0"/>
                  <a:pt x="1329099" y="0"/>
                </a:cubicBezTo>
                <a:close/>
              </a:path>
            </a:pathLst>
          </a:custGeom>
          <a:solidFill>
            <a:schemeClr val="lt1">
              <a:alpha val="2078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Google Shape;177;p22">
            <a:extLst>
              <a:ext uri="{FF2B5EF4-FFF2-40B4-BE49-F238E27FC236}">
                <a16:creationId xmlns:a16="http://schemas.microsoft.com/office/drawing/2014/main" id="{0EC7557C-7C92-B16D-E4AB-39299F832C66}"/>
              </a:ext>
            </a:extLst>
          </p:cNvPr>
          <p:cNvSpPr/>
          <p:nvPr/>
        </p:nvSpPr>
        <p:spPr>
          <a:xfrm>
            <a:off x="1873112" y="9781352"/>
            <a:ext cx="2151798" cy="84634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84260"/>
              </a:buClr>
              <a:buSzPts val="700"/>
              <a:buFont typeface="Calibri"/>
              <a:buNone/>
            </a:pPr>
            <a:r>
              <a:rPr lang="en-US" sz="700" b="0" i="0" dirty="0">
                <a:solidFill>
                  <a:srgbClr val="084260"/>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2021-1-FR01-KA220-ADU-000033505﻿</a:t>
            </a:r>
            <a:endParaRPr dirty="0"/>
          </a:p>
        </p:txBody>
      </p:sp>
      <p:pic>
        <p:nvPicPr>
          <p:cNvPr id="1026" name="Picture 2">
            <a:extLst>
              <a:ext uri="{FF2B5EF4-FFF2-40B4-BE49-F238E27FC236}">
                <a16:creationId xmlns:a16="http://schemas.microsoft.com/office/drawing/2014/main" id="{C53CCC45-D1DF-979D-1520-844F84D717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7329" y="10278609"/>
            <a:ext cx="908761" cy="3179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5"/>
          <p:cNvSpPr txBox="1">
            <a:spLocks noGrp="1"/>
          </p:cNvSpPr>
          <p:nvPr>
            <p:ph type="body" idx="1"/>
          </p:nvPr>
        </p:nvSpPr>
        <p:spPr>
          <a:xfrm>
            <a:off x="2209979" y="652042"/>
            <a:ext cx="4837229" cy="946746"/>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84260"/>
              </a:buClr>
              <a:buSzPts val="2200"/>
              <a:buNone/>
            </a:pPr>
            <a:r>
              <a:rPr lang="en-US" dirty="0"/>
              <a:t>2.3. </a:t>
            </a:r>
            <a:r>
              <a:rPr lang="es-ES" dirty="0"/>
              <a:t>Ρύθμιση </a:t>
            </a:r>
            <a:r>
              <a:rPr lang="es-ES" dirty="0" err="1"/>
              <a:t>της ομάδας</a:t>
            </a:r>
            <a:endParaRPr dirty="0"/>
          </a:p>
          <a:p>
            <a:pPr marL="0" lvl="0" indent="0" algn="r" rtl="0">
              <a:lnSpc>
                <a:spcPct val="100000"/>
              </a:lnSpc>
              <a:spcBef>
                <a:spcPts val="2267"/>
              </a:spcBef>
              <a:spcAft>
                <a:spcPts val="0"/>
              </a:spcAft>
              <a:buClr>
                <a:srgbClr val="084260"/>
              </a:buClr>
              <a:buSzPts val="2200"/>
              <a:buNone/>
            </a:pPr>
            <a:endParaRPr dirty="0"/>
          </a:p>
        </p:txBody>
      </p:sp>
      <p:sp>
        <p:nvSpPr>
          <p:cNvPr id="481" name="Google Shape;481;p5"/>
          <p:cNvSpPr txBox="1">
            <a:spLocks noGrp="1"/>
          </p:cNvSpPr>
          <p:nvPr>
            <p:ph type="body" idx="2"/>
          </p:nvPr>
        </p:nvSpPr>
        <p:spPr>
          <a:xfrm>
            <a:off x="1718093" y="2824559"/>
            <a:ext cx="5329114" cy="1640115"/>
          </a:xfrm>
          <a:prstGeom prst="rect">
            <a:avLst/>
          </a:prstGeom>
          <a:noFill/>
          <a:ln>
            <a:noFill/>
          </a:ln>
        </p:spPr>
        <p:txBody>
          <a:bodyPr spcFirstLastPara="1" wrap="square" lIns="91425" tIns="45700" rIns="91425" bIns="45700" anchor="t" anchorCtr="0">
            <a:noAutofit/>
          </a:bodyPr>
          <a:lstStyle/>
          <a:p>
            <a:pPr marL="0" lvl="0" indent="0" algn="just">
              <a:lnSpc>
                <a:spcPct val="90000"/>
              </a:lnSpc>
            </a:pPr>
            <a:r>
              <a:rPr lang="en-GB" sz="1800" dirty="0">
                <a:solidFill>
                  <a:schemeClr val="bg1"/>
                </a:solidFill>
                <a:effectLst/>
                <a:latin typeface="+mj-lt"/>
                <a:ea typeface="Times New Roman" panose="02020603050405020304" pitchFamily="18" charset="0"/>
              </a:rPr>
              <a:t>Αριθμός ατόμων  </a:t>
            </a:r>
            <a:endParaRPr lang="es-ES" sz="1800" dirty="0">
              <a:solidFill>
                <a:schemeClr val="bg1"/>
              </a:solidFill>
              <a:effectLst/>
              <a:latin typeface="+mj-lt"/>
              <a:ea typeface="Arial" panose="020B0604020202020204" pitchFamily="34" charset="0"/>
            </a:endParaRPr>
          </a:p>
          <a:p>
            <a:pPr algn="just">
              <a:lnSpc>
                <a:spcPct val="90000"/>
              </a:lnSpc>
            </a:pPr>
            <a:r>
              <a:rPr lang="en-GB" sz="1400" dirty="0">
                <a:solidFill>
                  <a:schemeClr val="bg1"/>
                </a:solidFill>
                <a:effectLst/>
                <a:latin typeface="Times New Roman" panose="02020603050405020304" pitchFamily="18" charset="0"/>
                <a:ea typeface="Times New Roman" panose="02020603050405020304" pitchFamily="18" charset="0"/>
              </a:rPr>
              <a:t> </a:t>
            </a:r>
            <a:endParaRPr lang="es-ES" sz="1400" dirty="0">
              <a:solidFill>
                <a:schemeClr val="bg1"/>
              </a:solidFill>
              <a:effectLst/>
              <a:latin typeface="Arial" panose="020B0604020202020204" pitchFamily="34" charset="0"/>
              <a:ea typeface="Arial" panose="020B0604020202020204" pitchFamily="34" charset="0"/>
            </a:endParaRPr>
          </a:p>
          <a:p>
            <a:pPr marL="285750" lvl="0" indent="-285750" algn="just">
              <a:lnSpc>
                <a:spcPct val="90000"/>
              </a:lnSpc>
              <a:buFont typeface="Arial" panose="020B0604020202020204" pitchFamily="34" charset="0"/>
              <a:buChar char="•"/>
            </a:pPr>
            <a:r>
              <a:rPr lang="en-GB" sz="1400" dirty="0">
                <a:solidFill>
                  <a:schemeClr val="bg1"/>
                </a:solidFill>
                <a:latin typeface="Calibri" panose="020F0502020204030204" pitchFamily="34" charset="0"/>
                <a:ea typeface="Calibri" panose="020F0502020204030204" pitchFamily="34" charset="0"/>
                <a:cs typeface="Calibri" panose="020F0502020204030204" pitchFamily="34" charset="0"/>
              </a:rPr>
              <a:t>Συνιστάται η </a:t>
            </a:r>
            <a:r>
              <a:rPr lang="en-GB" sz="1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συμμετοχή τουλάχιστον έξι ατόμων </a:t>
            </a:r>
            <a:r>
              <a:rPr lang="en-GB" sz="1400" dirty="0">
                <a:solidFill>
                  <a:schemeClr val="bg1"/>
                </a:solidFill>
                <a:latin typeface="Calibri" panose="020F0502020204030204" pitchFamily="34" charset="0"/>
                <a:ea typeface="Calibri" panose="020F0502020204030204" pitchFamily="34" charset="0"/>
                <a:cs typeface="Calibri" panose="020F0502020204030204" pitchFamily="34" charset="0"/>
              </a:rPr>
              <a:t>για να αισθάνεστε ότι η ομάδα μπορεί να μεγαλώσει.</a:t>
            </a:r>
            <a:endParaRPr lang="es-ES" sz="14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285750" lvl="0" indent="-285750" algn="just">
              <a:lnSpc>
                <a:spcPct val="90000"/>
              </a:lnSpc>
              <a:buFont typeface="Arial" panose="020B0604020202020204" pitchFamily="34" charset="0"/>
              <a:buChar char="•"/>
            </a:pPr>
            <a:r>
              <a:rPr lang="en-GB" sz="1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Δεν υπάρχει μέγιστος α</a:t>
            </a:r>
            <a:r>
              <a:rPr lang="en-GB" sz="14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ριθμός</a:t>
            </a:r>
            <a:r>
              <a:rPr lang="en-GB" sz="1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α</a:t>
            </a:r>
            <a:r>
              <a:rPr lang="en-GB" sz="14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τόμων</a:t>
            </a:r>
            <a:r>
              <a:rPr lang="en-GB" sz="1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α</a:t>
            </a:r>
            <a:r>
              <a:rPr lang="en-GB" sz="14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λλά</a:t>
            </a:r>
            <a:r>
              <a:rPr lang="en-GB" sz="1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GB" sz="14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λά</a:t>
            </a:r>
            <a:r>
              <a:rPr lang="en-GB" sz="1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βετε υπόψη σας τους περιορισμούς του διαθέσιμου χώρου και τη διαθεσιμότητα των συντονιστών, προτού κάνετε πολύ μεγάλες συνεδρίες για να μπορέσετε να τις χειριστείτε σωστά.</a:t>
            </a:r>
            <a:endParaRPr lang="es-ES" sz="14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285750" lvl="0" indent="-285750" algn="just">
              <a:lnSpc>
                <a:spcPct val="90000"/>
              </a:lnSpc>
              <a:buFont typeface="Arial" panose="020B0604020202020204" pitchFamily="34" charset="0"/>
              <a:buChar char="•"/>
            </a:pPr>
            <a:r>
              <a:rPr lang="el-GR" sz="1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Κάποιοι </a:t>
            </a:r>
            <a:r>
              <a:rPr lang="en-GB" sz="1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μπ</a:t>
            </a:r>
            <a:r>
              <a:rPr lang="en-GB" sz="14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ορεί</a:t>
            </a:r>
            <a:r>
              <a:rPr lang="en-GB" sz="1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να είναι πιο δραστήριοι σε μια διαδικτυακή ομαδική συνομιλία από ό,τι σε </a:t>
            </a:r>
            <a:r>
              <a:rPr lang="el-GR" sz="1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συναντήσεις δια ζώσης.</a:t>
            </a:r>
            <a:endParaRPr lang="es-ES" sz="14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0" lvl="0" indent="0" algn="just" rtl="0">
              <a:lnSpc>
                <a:spcPct val="100000"/>
              </a:lnSpc>
              <a:spcBef>
                <a:spcPts val="0"/>
              </a:spcBef>
              <a:spcAft>
                <a:spcPts val="0"/>
              </a:spcAft>
              <a:buClr>
                <a:schemeClr val="lt1"/>
              </a:buClr>
              <a:buSzPts val="1100"/>
              <a:buNone/>
            </a:pPr>
            <a:endParaRPr lang="es-ES" dirty="0"/>
          </a:p>
        </p:txBody>
      </p:sp>
      <p:sp>
        <p:nvSpPr>
          <p:cNvPr id="482" name="Google Shape;482;p5"/>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10</a:t>
            </a:fld>
            <a:endParaRPr sz="700" b="0" i="0">
              <a:solidFill>
                <a:srgbClr val="595959"/>
              </a:solidFill>
              <a:latin typeface="Calibri"/>
              <a:ea typeface="Calibri"/>
              <a:cs typeface="Calibri"/>
              <a:sym typeface="Calibri"/>
            </a:endParaRPr>
          </a:p>
        </p:txBody>
      </p:sp>
      <p:sp>
        <p:nvSpPr>
          <p:cNvPr id="8" name="Google Shape;591;p16">
            <a:extLst>
              <a:ext uri="{FF2B5EF4-FFF2-40B4-BE49-F238E27FC236}">
                <a16:creationId xmlns:a16="http://schemas.microsoft.com/office/drawing/2014/main" id="{E55C3710-3878-2425-2888-5F9A39895D99}"/>
              </a:ext>
            </a:extLst>
          </p:cNvPr>
          <p:cNvSpPr txBox="1">
            <a:spLocks/>
          </p:cNvSpPr>
          <p:nvPr/>
        </p:nvSpPr>
        <p:spPr>
          <a:xfrm>
            <a:off x="674945" y="2246755"/>
            <a:ext cx="1043148" cy="9556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r" rtl="0">
              <a:lnSpc>
                <a:spcPct val="130000"/>
              </a:lnSpc>
              <a:spcBef>
                <a:spcPts val="2267"/>
              </a:spcBef>
              <a:spcAft>
                <a:spcPts val="0"/>
              </a:spcAft>
              <a:buClr>
                <a:schemeClr val="lt1"/>
              </a:buClr>
              <a:buSzPts val="6500"/>
              <a:buFont typeface="Arial"/>
              <a:buNone/>
              <a:defRPr sz="65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marR="0" lvl="0" indent="0" algn="r" defTabSz="914400" rtl="0" eaLnBrk="1" fontAlgn="auto" latinLnBrk="0" hangingPunct="1">
              <a:lnSpc>
                <a:spcPct val="130000"/>
              </a:lnSpc>
              <a:spcBef>
                <a:spcPts val="0"/>
              </a:spcBef>
              <a:spcAft>
                <a:spcPts val="0"/>
              </a:spcAft>
              <a:buClr>
                <a:srgbClr val="FFFFFF"/>
              </a:buClr>
              <a:buSzPts val="6500"/>
              <a:buFont typeface="Arial"/>
              <a:buNone/>
              <a:tabLst/>
              <a:defRPr/>
            </a:pPr>
            <a:r>
              <a:rPr kumimoji="0" lang="en-US" sz="6500" b="0" i="0" u="none" strike="noStrike" kern="0" cap="none" spc="0" normalizeH="0" baseline="0" noProof="0" dirty="0">
                <a:ln>
                  <a:noFill/>
                </a:ln>
                <a:solidFill>
                  <a:srgbClr val="FFFFFF"/>
                </a:solidFill>
                <a:effectLst/>
                <a:uLnTx/>
                <a:uFillTx/>
                <a:latin typeface="Calibri"/>
                <a:ea typeface="Calibri"/>
                <a:cs typeface="Calibri"/>
                <a:sym typeface="Calibri"/>
              </a:rPr>
              <a:t>1</a:t>
            </a:r>
          </a:p>
        </p:txBody>
      </p:sp>
      <p:sp>
        <p:nvSpPr>
          <p:cNvPr id="9" name="Google Shape;591;p16">
            <a:extLst>
              <a:ext uri="{FF2B5EF4-FFF2-40B4-BE49-F238E27FC236}">
                <a16:creationId xmlns:a16="http://schemas.microsoft.com/office/drawing/2014/main" id="{697E85AE-7884-F0EF-AD53-B6ADC99C63D5}"/>
              </a:ext>
            </a:extLst>
          </p:cNvPr>
          <p:cNvSpPr txBox="1">
            <a:spLocks/>
          </p:cNvSpPr>
          <p:nvPr/>
        </p:nvSpPr>
        <p:spPr>
          <a:xfrm>
            <a:off x="674945" y="4589479"/>
            <a:ext cx="1043148" cy="9556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r" rtl="0">
              <a:lnSpc>
                <a:spcPct val="130000"/>
              </a:lnSpc>
              <a:spcBef>
                <a:spcPts val="2267"/>
              </a:spcBef>
              <a:spcAft>
                <a:spcPts val="0"/>
              </a:spcAft>
              <a:buClr>
                <a:schemeClr val="lt1"/>
              </a:buClr>
              <a:buSzPts val="6500"/>
              <a:buFont typeface="Arial"/>
              <a:buNone/>
              <a:defRPr sz="65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marR="0" lvl="0" indent="0" algn="r" defTabSz="914400" rtl="0" eaLnBrk="1" fontAlgn="auto" latinLnBrk="0" hangingPunct="1">
              <a:lnSpc>
                <a:spcPct val="130000"/>
              </a:lnSpc>
              <a:spcBef>
                <a:spcPts val="0"/>
              </a:spcBef>
              <a:spcAft>
                <a:spcPts val="0"/>
              </a:spcAft>
              <a:buClr>
                <a:srgbClr val="FFFFFF"/>
              </a:buClr>
              <a:buSzPts val="6500"/>
              <a:buFont typeface="Arial"/>
              <a:buNone/>
              <a:tabLst/>
              <a:defRPr/>
            </a:pPr>
            <a:r>
              <a:rPr kumimoji="0" lang="en-US" sz="6500" b="0" i="0" u="none" strike="noStrike" kern="0" cap="none" spc="0" normalizeH="0" baseline="0" noProof="0" dirty="0">
                <a:ln>
                  <a:noFill/>
                </a:ln>
                <a:solidFill>
                  <a:srgbClr val="FFFFFF"/>
                </a:solidFill>
                <a:effectLst/>
                <a:uLnTx/>
                <a:uFillTx/>
                <a:latin typeface="Calibri"/>
                <a:ea typeface="Calibri"/>
                <a:cs typeface="Calibri"/>
                <a:sym typeface="Calibri"/>
              </a:rPr>
              <a:t>2</a:t>
            </a:r>
          </a:p>
        </p:txBody>
      </p:sp>
      <p:sp>
        <p:nvSpPr>
          <p:cNvPr id="10" name="Google Shape;591;p16">
            <a:extLst>
              <a:ext uri="{FF2B5EF4-FFF2-40B4-BE49-F238E27FC236}">
                <a16:creationId xmlns:a16="http://schemas.microsoft.com/office/drawing/2014/main" id="{30231C5C-10B4-C26A-AAF2-5690F6A4AD3E}"/>
              </a:ext>
            </a:extLst>
          </p:cNvPr>
          <p:cNvSpPr txBox="1">
            <a:spLocks/>
          </p:cNvSpPr>
          <p:nvPr/>
        </p:nvSpPr>
        <p:spPr>
          <a:xfrm>
            <a:off x="674945" y="6899390"/>
            <a:ext cx="1043148" cy="9556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r" rtl="0">
              <a:lnSpc>
                <a:spcPct val="130000"/>
              </a:lnSpc>
              <a:spcBef>
                <a:spcPts val="2267"/>
              </a:spcBef>
              <a:spcAft>
                <a:spcPts val="0"/>
              </a:spcAft>
              <a:buClr>
                <a:schemeClr val="lt1"/>
              </a:buClr>
              <a:buSzPts val="6500"/>
              <a:buFont typeface="Arial"/>
              <a:buNone/>
              <a:defRPr sz="65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marR="0" lvl="0" indent="0" algn="r" defTabSz="914400" rtl="0" eaLnBrk="1" fontAlgn="auto" latinLnBrk="0" hangingPunct="1">
              <a:lnSpc>
                <a:spcPct val="130000"/>
              </a:lnSpc>
              <a:spcBef>
                <a:spcPts val="0"/>
              </a:spcBef>
              <a:spcAft>
                <a:spcPts val="0"/>
              </a:spcAft>
              <a:buClr>
                <a:srgbClr val="FFFFFF"/>
              </a:buClr>
              <a:buSzPts val="6500"/>
              <a:buFont typeface="Arial"/>
              <a:buNone/>
              <a:tabLst/>
              <a:defRPr/>
            </a:pPr>
            <a:r>
              <a:rPr lang="en-US" dirty="0">
                <a:solidFill>
                  <a:srgbClr val="FFFFFF"/>
                </a:solidFill>
              </a:rPr>
              <a:t>3</a:t>
            </a:r>
            <a:endParaRPr kumimoji="0" lang="en-US" sz="65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1" name="Google Shape;481;p5">
            <a:extLst>
              <a:ext uri="{FF2B5EF4-FFF2-40B4-BE49-F238E27FC236}">
                <a16:creationId xmlns:a16="http://schemas.microsoft.com/office/drawing/2014/main" id="{5C7447CC-9A26-89B6-E2E0-918F72642667}"/>
              </a:ext>
            </a:extLst>
          </p:cNvPr>
          <p:cNvSpPr txBox="1">
            <a:spLocks/>
          </p:cNvSpPr>
          <p:nvPr/>
        </p:nvSpPr>
        <p:spPr>
          <a:xfrm>
            <a:off x="1718093" y="5147117"/>
            <a:ext cx="5329114" cy="209911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chemeClr val="lt1"/>
              </a:buClr>
              <a:buSzPts val="1100"/>
              <a:buFont typeface="Arial"/>
              <a:buNone/>
              <a:defRPr sz="11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nSpc>
                <a:spcPct val="90000"/>
              </a:lnSpc>
            </a:pPr>
            <a:r>
              <a:rPr lang="en-GB" sz="1800" dirty="0">
                <a:solidFill>
                  <a:schemeClr val="bg1"/>
                </a:solidFill>
                <a:latin typeface="+mj-lt"/>
                <a:ea typeface="Times New Roman" panose="02020603050405020304" pitchFamily="18" charset="0"/>
              </a:rPr>
              <a:t>Η '</a:t>
            </a:r>
            <a:r>
              <a:rPr lang="en-GB" sz="1800" dirty="0" err="1">
                <a:solidFill>
                  <a:schemeClr val="bg1"/>
                </a:solidFill>
                <a:latin typeface="+mj-lt"/>
                <a:ea typeface="Times New Roman" panose="02020603050405020304" pitchFamily="18" charset="0"/>
              </a:rPr>
              <a:t>ομ</a:t>
            </a:r>
            <a:r>
              <a:rPr lang="en-GB" sz="1800" dirty="0">
                <a:solidFill>
                  <a:schemeClr val="bg1"/>
                </a:solidFill>
                <a:latin typeface="+mj-lt"/>
                <a:ea typeface="Times New Roman" panose="02020603050405020304" pitchFamily="18" charset="0"/>
              </a:rPr>
              <a:t>αδική συνομιλία’</a:t>
            </a:r>
            <a:endParaRPr lang="en-GB" sz="1800" dirty="0">
              <a:solidFill>
                <a:schemeClr val="bg1"/>
              </a:solidFill>
              <a:latin typeface="+mj-lt"/>
              <a:ea typeface="Arial" panose="020B0604020202020204" pitchFamily="34" charset="0"/>
            </a:endParaRPr>
          </a:p>
          <a:p>
            <a:pPr>
              <a:lnSpc>
                <a:spcPct val="90000"/>
              </a:lnSpc>
            </a:pPr>
            <a:r>
              <a:rPr lang="en-GB" sz="1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l-GR" sz="1400" dirty="0">
                <a:solidFill>
                  <a:schemeClr val="bg1"/>
                </a:solidFill>
                <a:latin typeface="Calibri" panose="020F0502020204030204" pitchFamily="34" charset="0"/>
                <a:ea typeface="Calibri" panose="020F0502020204030204" pitchFamily="34" charset="0"/>
                <a:cs typeface="Calibri" panose="020F0502020204030204" pitchFamily="34" charset="0"/>
              </a:rPr>
              <a:t>Προτείνουμε </a:t>
            </a:r>
            <a:r>
              <a:rPr lang="en-US" sz="1400" dirty="0" err="1">
                <a:solidFill>
                  <a:schemeClr val="bg1"/>
                </a:solidFill>
                <a:latin typeface="Calibri" panose="020F0502020204030204" pitchFamily="34" charset="0"/>
                <a:ea typeface="Calibri" panose="020F0502020204030204" pitchFamily="34" charset="0"/>
                <a:cs typeface="Calibri" panose="020F0502020204030204" pitchFamily="34" charset="0"/>
              </a:rPr>
              <a:t>μι</a:t>
            </a:r>
            <a:r>
              <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rPr>
              <a:t>α ομάδα συνομιλίας σε μια υπηρεσία όπως</a:t>
            </a:r>
            <a:r>
              <a:rPr lang="el-GR" sz="1400" dirty="0">
                <a:solidFill>
                  <a:schemeClr val="bg1"/>
                </a:solidFill>
                <a:latin typeface="Calibri" panose="020F0502020204030204" pitchFamily="34" charset="0"/>
                <a:ea typeface="Calibri" panose="020F0502020204030204" pitchFamily="34" charset="0"/>
                <a:cs typeface="Calibri" panose="020F0502020204030204" pitchFamily="34" charset="0"/>
              </a:rPr>
              <a:t> το </a:t>
            </a:r>
            <a:r>
              <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rPr>
              <a:t>WhatsApp μόλις συγκεντρώσετε έξι άτομα που έχουν δεσμευτεί. Στη </a:t>
            </a:r>
            <a:r>
              <a:rPr lang="en-US" sz="1400" dirty="0" err="1">
                <a:solidFill>
                  <a:schemeClr val="bg1"/>
                </a:solidFill>
                <a:latin typeface="Calibri" panose="020F0502020204030204" pitchFamily="34" charset="0"/>
                <a:ea typeface="Calibri" panose="020F0502020204030204" pitchFamily="34" charset="0"/>
                <a:cs typeface="Calibri" panose="020F0502020204030204" pitchFamily="34" charset="0"/>
              </a:rPr>
              <a:t>συνέχει</a:t>
            </a:r>
            <a:r>
              <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rPr>
              <a:t>α,</a:t>
            </a:r>
            <a:r>
              <a:rPr lang="el-GR" sz="1400" dirty="0">
                <a:solidFill>
                  <a:schemeClr val="bg1"/>
                </a:solidFill>
                <a:latin typeface="Calibri" panose="020F0502020204030204" pitchFamily="34" charset="0"/>
                <a:ea typeface="Calibri" panose="020F0502020204030204" pitchFamily="34" charset="0"/>
                <a:cs typeface="Calibri" panose="020F0502020204030204" pitchFamily="34" charset="0"/>
              </a:rPr>
              <a:t> μπορείτε να</a:t>
            </a:r>
            <a:r>
              <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rPr>
              <a:t> π</a:t>
            </a:r>
            <a:r>
              <a:rPr lang="en-US" sz="1400" dirty="0" err="1">
                <a:solidFill>
                  <a:schemeClr val="bg1"/>
                </a:solidFill>
                <a:latin typeface="Calibri" panose="020F0502020204030204" pitchFamily="34" charset="0"/>
                <a:ea typeface="Calibri" panose="020F0502020204030204" pitchFamily="34" charset="0"/>
                <a:cs typeface="Calibri" panose="020F0502020204030204" pitchFamily="34" charset="0"/>
              </a:rPr>
              <a:t>ροσθέσ</a:t>
            </a:r>
            <a:r>
              <a:rPr lang="el-GR" sz="1400" dirty="0">
                <a:solidFill>
                  <a:schemeClr val="bg1"/>
                </a:solidFill>
                <a:latin typeface="Calibri" panose="020F0502020204030204" pitchFamily="34" charset="0"/>
                <a:ea typeface="Calibri" panose="020F0502020204030204" pitchFamily="34" charset="0"/>
                <a:cs typeface="Calibri" panose="020F0502020204030204" pitchFamily="34" charset="0"/>
              </a:rPr>
              <a:t>ε</a:t>
            </a:r>
            <a:r>
              <a:rPr lang="en-US" sz="1400" dirty="0" err="1">
                <a:solidFill>
                  <a:schemeClr val="bg1"/>
                </a:solidFill>
                <a:latin typeface="Calibri" panose="020F0502020204030204" pitchFamily="34" charset="0"/>
                <a:ea typeface="Calibri" panose="020F0502020204030204" pitchFamily="34" charset="0"/>
                <a:cs typeface="Calibri" panose="020F0502020204030204" pitchFamily="34" charset="0"/>
              </a:rPr>
              <a:t>τε</a:t>
            </a:r>
            <a:r>
              <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rPr>
              <a:t> και </a:t>
            </a:r>
            <a:r>
              <a:rPr lang="en-US" sz="1400" dirty="0" err="1">
                <a:solidFill>
                  <a:schemeClr val="bg1"/>
                </a:solidFill>
                <a:latin typeface="Calibri" panose="020F0502020204030204" pitchFamily="34" charset="0"/>
                <a:ea typeface="Calibri" panose="020F0502020204030204" pitchFamily="34" charset="0"/>
                <a:cs typeface="Calibri" panose="020F0502020204030204" pitchFamily="34" charset="0"/>
              </a:rPr>
              <a:t>άλλ</a:t>
            </a:r>
            <a:r>
              <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rPr>
              <a:t>α</a:t>
            </a:r>
            <a:r>
              <a:rPr lang="el-GR" sz="1400" dirty="0">
                <a:solidFill>
                  <a:schemeClr val="bg1"/>
                </a:solidFill>
                <a:latin typeface="Calibri" panose="020F0502020204030204" pitchFamily="34" charset="0"/>
                <a:ea typeface="Calibri" panose="020F0502020204030204" pitchFamily="34" charset="0"/>
                <a:cs typeface="Calibri" panose="020F0502020204030204" pitchFamily="34" charset="0"/>
              </a:rPr>
              <a:t>.</a:t>
            </a:r>
            <a:endPar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285750" indent="-285750">
              <a:lnSpc>
                <a:spcPct val="90000"/>
              </a:lnSpc>
              <a:buFont typeface="Arial" panose="020B0604020202020204" pitchFamily="34" charset="0"/>
              <a:buChar char="•"/>
            </a:pPr>
            <a:r>
              <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rPr>
              <a:t>Αν κάποιο μέλος θέλει να προσθέσει περισσότερα άτομα, θα πρέπει να μπορεί να το κάνει. </a:t>
            </a:r>
            <a:r>
              <a:rPr lang="el-GR" sz="1400" dirty="0">
                <a:solidFill>
                  <a:schemeClr val="bg1"/>
                </a:solidFill>
                <a:latin typeface="Calibri" panose="020F0502020204030204" pitchFamily="34" charset="0"/>
                <a:ea typeface="Calibri" panose="020F0502020204030204" pitchFamily="34" charset="0"/>
                <a:cs typeface="Calibri" panose="020F0502020204030204" pitchFamily="34" charset="0"/>
              </a:rPr>
              <a:t>Δώστε</a:t>
            </a:r>
            <a:r>
              <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rPr>
              <a:t> τους την ιδιότητα του διαχειριστή. </a:t>
            </a:r>
          </a:p>
          <a:p>
            <a:pPr marL="285750" indent="-285750">
              <a:lnSpc>
                <a:spcPct val="90000"/>
              </a:lnSpc>
              <a:buFont typeface="Arial" panose="020B0604020202020204" pitchFamily="34" charset="0"/>
              <a:buChar char="•"/>
            </a:pPr>
            <a:r>
              <a:rPr lang="el-GR" sz="1400" dirty="0">
                <a:solidFill>
                  <a:schemeClr val="bg1"/>
                </a:solidFill>
                <a:latin typeface="Calibri" panose="020F0502020204030204" pitchFamily="34" charset="0"/>
                <a:ea typeface="Calibri" panose="020F0502020204030204" pitchFamily="34" charset="0"/>
                <a:cs typeface="Calibri" panose="020F0502020204030204" pitchFamily="34" charset="0"/>
              </a:rPr>
              <a:t>Σ</a:t>
            </a:r>
            <a:r>
              <a:rPr lang="en-US" sz="1400" dirty="0" err="1">
                <a:solidFill>
                  <a:schemeClr val="bg1"/>
                </a:solidFill>
                <a:latin typeface="Calibri" panose="020F0502020204030204" pitchFamily="34" charset="0"/>
                <a:ea typeface="Calibri" panose="020F0502020204030204" pitchFamily="34" charset="0"/>
                <a:cs typeface="Calibri" panose="020F0502020204030204" pitchFamily="34" charset="0"/>
              </a:rPr>
              <a:t>υντονίζετε</a:t>
            </a:r>
            <a:r>
              <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rPr>
              <a:t> τη συνομιλία σε συνεργασία με τα μέλη. </a:t>
            </a:r>
            <a:r>
              <a:rPr lang="el-GR" sz="1400" dirty="0">
                <a:solidFill>
                  <a:schemeClr val="bg1"/>
                </a:solidFill>
                <a:latin typeface="Calibri" panose="020F0502020204030204" pitchFamily="34" charset="0"/>
                <a:ea typeface="Calibri" panose="020F0502020204030204" pitchFamily="34" charset="0"/>
                <a:cs typeface="Calibri" panose="020F0502020204030204" pitchFamily="34" charset="0"/>
              </a:rPr>
              <a:t>Συμβουλευτείτε </a:t>
            </a:r>
            <a:r>
              <a:rPr lang="en-US" sz="1400" dirty="0" err="1">
                <a:solidFill>
                  <a:schemeClr val="bg1"/>
                </a:solidFill>
                <a:latin typeface="Calibri" panose="020F0502020204030204" pitchFamily="34" charset="0"/>
                <a:ea typeface="Calibri" panose="020F0502020204030204" pitchFamily="34" charset="0"/>
                <a:cs typeface="Calibri" panose="020F0502020204030204" pitchFamily="34" charset="0"/>
              </a:rPr>
              <a:t>τη</a:t>
            </a:r>
            <a:r>
              <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rPr>
              <a:t> λίστα "κανόνες και απαγορεύσεις" στην ενότητα "Κανόνες" του παρόντος Οδηγού. </a:t>
            </a:r>
          </a:p>
          <a:p>
            <a:pPr marL="0" indent="0">
              <a:lnSpc>
                <a:spcPct val="90000"/>
              </a:lnSpc>
            </a:pPr>
            <a:endParaRPr lang="es-ES" sz="14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endParaRPr lang="es-ES" dirty="0"/>
          </a:p>
        </p:txBody>
      </p:sp>
      <p:sp>
        <p:nvSpPr>
          <p:cNvPr id="12" name="Google Shape;481;p5">
            <a:extLst>
              <a:ext uri="{FF2B5EF4-FFF2-40B4-BE49-F238E27FC236}">
                <a16:creationId xmlns:a16="http://schemas.microsoft.com/office/drawing/2014/main" id="{928821F1-659D-BFD4-B185-8F43573C3E9E}"/>
              </a:ext>
            </a:extLst>
          </p:cNvPr>
          <p:cNvSpPr txBox="1">
            <a:spLocks/>
          </p:cNvSpPr>
          <p:nvPr/>
        </p:nvSpPr>
        <p:spPr>
          <a:xfrm>
            <a:off x="1718093" y="7371038"/>
            <a:ext cx="5329114" cy="183826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chemeClr val="lt1"/>
              </a:buClr>
              <a:buSzPts val="1100"/>
              <a:buFont typeface="Arial"/>
              <a:buNone/>
              <a:defRPr sz="11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nSpc>
                <a:spcPct val="90000"/>
              </a:lnSpc>
            </a:pPr>
            <a:r>
              <a:rPr lang="es-ES" sz="1800" dirty="0" err="1">
                <a:solidFill>
                  <a:schemeClr val="bg1"/>
                </a:solidFill>
                <a:latin typeface="+mj-lt"/>
                <a:ea typeface="Times New Roman" panose="02020603050405020304" pitchFamily="18" charset="0"/>
              </a:rPr>
              <a:t>Ο χώρος</a:t>
            </a:r>
            <a:endParaRPr lang="es-ES" sz="1800" dirty="0">
              <a:solidFill>
                <a:schemeClr val="bg1"/>
              </a:solidFill>
              <a:latin typeface="+mj-lt"/>
              <a:ea typeface="Arial" panose="020B0604020202020204" pitchFamily="34" charset="0"/>
            </a:endParaRPr>
          </a:p>
          <a:p>
            <a:pPr>
              <a:lnSpc>
                <a:spcPct val="90000"/>
              </a:lnSpc>
            </a:pPr>
            <a:r>
              <a:rPr lang="en-GB" sz="1400" dirty="0">
                <a:solidFill>
                  <a:schemeClr val="bg1"/>
                </a:solidFill>
                <a:latin typeface="Times New Roman" panose="02020603050405020304" pitchFamily="18" charset="0"/>
                <a:ea typeface="Times New Roman" panose="02020603050405020304" pitchFamily="18" charset="0"/>
              </a:rPr>
              <a:t> </a:t>
            </a:r>
            <a:endParaRPr lang="es-ES" sz="1400" dirty="0">
              <a:solidFill>
                <a:schemeClr val="bg1"/>
              </a:solidFill>
              <a:latin typeface="Arial" panose="020B0604020202020204" pitchFamily="34" charset="0"/>
              <a:ea typeface="Arial" panose="020B0604020202020204" pitchFamily="34" charset="0"/>
            </a:endParaRPr>
          </a:p>
          <a:p>
            <a:pPr marL="285750" indent="-285750">
              <a:lnSpc>
                <a:spcPct val="90000"/>
              </a:lnSpc>
              <a:buFont typeface="Arial" panose="020B0604020202020204" pitchFamily="34" charset="0"/>
              <a:buChar char="•"/>
            </a:pPr>
            <a:r>
              <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rPr>
              <a:t>Ο χώρος μπορεί να παραχωρηθεί από εσάς ή από </a:t>
            </a:r>
            <a:r>
              <a:rPr lang="en-US" sz="1400" dirty="0" err="1">
                <a:solidFill>
                  <a:schemeClr val="bg1"/>
                </a:solidFill>
                <a:latin typeface="Calibri" panose="020F0502020204030204" pitchFamily="34" charset="0"/>
                <a:ea typeface="Calibri" panose="020F0502020204030204" pitchFamily="34" charset="0"/>
                <a:cs typeface="Calibri" panose="020F0502020204030204" pitchFamily="34" charset="0"/>
              </a:rPr>
              <a:t>άλλ</a:t>
            </a:r>
            <a:r>
              <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rPr>
              <a:t>α μέλη.</a:t>
            </a:r>
          </a:p>
          <a:p>
            <a:pPr marL="285750" indent="-285750">
              <a:lnSpc>
                <a:spcPct val="90000"/>
              </a:lnSpc>
              <a:buFont typeface="Arial" panose="020B0604020202020204" pitchFamily="34" charset="0"/>
              <a:buChar char="•"/>
            </a:pPr>
            <a:r>
              <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rPr>
              <a:t>Μπ</a:t>
            </a:r>
            <a:r>
              <a:rPr lang="en-US" sz="1400" dirty="0" err="1">
                <a:solidFill>
                  <a:schemeClr val="bg1"/>
                </a:solidFill>
                <a:latin typeface="Calibri" panose="020F0502020204030204" pitchFamily="34" charset="0"/>
                <a:ea typeface="Calibri" panose="020F0502020204030204" pitchFamily="34" charset="0"/>
                <a:cs typeface="Calibri" panose="020F0502020204030204" pitchFamily="34" charset="0"/>
              </a:rPr>
              <a:t>ορεί</a:t>
            </a:r>
            <a:r>
              <a:rPr lang="el-GR" sz="1400" dirty="0">
                <a:solidFill>
                  <a:schemeClr val="bg1"/>
                </a:solidFill>
                <a:latin typeface="Calibri" panose="020F0502020204030204" pitchFamily="34" charset="0"/>
                <a:ea typeface="Calibri" panose="020F0502020204030204" pitchFamily="34" charset="0"/>
                <a:cs typeface="Calibri" panose="020F0502020204030204" pitchFamily="34" charset="0"/>
              </a:rPr>
              <a:t>τε</a:t>
            </a:r>
            <a:r>
              <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rPr>
              <a:t> να ζητήσετε από </a:t>
            </a:r>
            <a:r>
              <a:rPr lang="el-GR" sz="1400" dirty="0">
                <a:solidFill>
                  <a:schemeClr val="bg1"/>
                </a:solidFill>
                <a:latin typeface="Calibri" panose="020F0502020204030204" pitchFamily="34" charset="0"/>
                <a:ea typeface="Calibri" panose="020F0502020204030204" pitchFamily="34" charset="0"/>
                <a:cs typeface="Calibri" panose="020F0502020204030204" pitchFamily="34" charset="0"/>
              </a:rPr>
              <a:t>τα</a:t>
            </a:r>
            <a:r>
              <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1400" dirty="0" err="1">
                <a:solidFill>
                  <a:schemeClr val="bg1"/>
                </a:solidFill>
                <a:latin typeface="Calibri" panose="020F0502020204030204" pitchFamily="34" charset="0"/>
                <a:ea typeface="Calibri" panose="020F0502020204030204" pitchFamily="34" charset="0"/>
                <a:cs typeface="Calibri" panose="020F0502020204030204" pitchFamily="34" charset="0"/>
              </a:rPr>
              <a:t>μέλη</a:t>
            </a:r>
            <a:r>
              <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rPr>
              <a:t> να βοηθήσουν </a:t>
            </a:r>
            <a:r>
              <a:rPr lang="en-US" sz="1400" dirty="0" err="1">
                <a:solidFill>
                  <a:schemeClr val="bg1"/>
                </a:solidFill>
                <a:latin typeface="Calibri" panose="020F0502020204030204" pitchFamily="34" charset="0"/>
                <a:ea typeface="Calibri" panose="020F0502020204030204" pitchFamily="34" charset="0"/>
                <a:cs typeface="Calibri" panose="020F0502020204030204" pitchFamily="34" charset="0"/>
              </a:rPr>
              <a:t>στην</a:t>
            </a:r>
            <a:r>
              <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1400" dirty="0" err="1">
                <a:solidFill>
                  <a:schemeClr val="bg1"/>
                </a:solidFill>
                <a:latin typeface="Calibri" panose="020F0502020204030204" pitchFamily="34" charset="0"/>
                <a:ea typeface="Calibri" panose="020F0502020204030204" pitchFamily="34" charset="0"/>
                <a:cs typeface="Calibri" panose="020F0502020204030204" pitchFamily="34" charset="0"/>
              </a:rPr>
              <a:t>κράτηση</a:t>
            </a:r>
            <a:r>
              <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rPr>
              <a:t> ή οργάνωση του χώρου, καθώς αυτό συμβάλλει στην ενίσχυση της αίσθησης της δέσμευσης. </a:t>
            </a:r>
          </a:p>
          <a:p>
            <a:pPr marL="285750" indent="-285750">
              <a:lnSpc>
                <a:spcPct val="90000"/>
              </a:lnSpc>
              <a:buFont typeface="Arial" panose="020B0604020202020204" pitchFamily="34" charset="0"/>
              <a:buChar char="•"/>
            </a:pPr>
            <a:r>
              <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rPr>
              <a:t>Μη διστάσετε να ζητήσετε χώρους σε ιδρύματα ή οργανισμούς που έχουν συνέργειες με το έργο, ακόμη και αν δεν εμπλέκονται πραγματικά με τον σύλλογο. </a:t>
            </a:r>
          </a:p>
          <a:p>
            <a:pPr marL="0" indent="0"/>
            <a:endParaRPr lang="es-ES" dirty="0"/>
          </a:p>
        </p:txBody>
      </p:sp>
    </p:spTree>
    <p:extLst>
      <p:ext uri="{BB962C8B-B14F-4D97-AF65-F5344CB8AC3E}">
        <p14:creationId xmlns:p14="http://schemas.microsoft.com/office/powerpoint/2010/main" val="2989306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14"/>
          <p:cNvSpPr txBox="1">
            <a:spLocks noGrp="1"/>
          </p:cNvSpPr>
          <p:nvPr>
            <p:ph type="body" idx="1"/>
          </p:nvPr>
        </p:nvSpPr>
        <p:spPr>
          <a:xfrm>
            <a:off x="555001" y="751293"/>
            <a:ext cx="2696198" cy="1924369"/>
          </a:xfrm>
          <a:prstGeom prst="rect">
            <a:avLst/>
          </a:prstGeom>
          <a:noFill/>
          <a:ln>
            <a:noFill/>
          </a:ln>
        </p:spPr>
        <p:txBody>
          <a:bodyPr spcFirstLastPara="1" wrap="square" lIns="91425" tIns="45700" rIns="91425" bIns="45700" anchor="t" anchorCtr="0">
            <a:noAutofit/>
          </a:bodyPr>
          <a:lstStyle/>
          <a:p>
            <a:pPr marL="0" indent="0">
              <a:spcBef>
                <a:spcPts val="0"/>
              </a:spcBef>
              <a:buClr>
                <a:srgbClr val="E63275"/>
              </a:buClr>
            </a:pPr>
            <a:r>
              <a:rPr lang="es-ES" dirty="0">
                <a:solidFill>
                  <a:srgbClr val="E63275"/>
                </a:solidFill>
              </a:rPr>
              <a:t>2.4. </a:t>
            </a:r>
            <a:r>
              <a:rPr lang="es-ES" dirty="0" err="1">
                <a:solidFill>
                  <a:srgbClr val="E63275"/>
                </a:solidFill>
              </a:rPr>
              <a:t>Κατάλογος ελέγχου για την πρώτη </a:t>
            </a:r>
            <a:r>
              <a:rPr lang="es-ES" dirty="0">
                <a:solidFill>
                  <a:srgbClr val="E63275"/>
                </a:solidFill>
              </a:rPr>
              <a:t>συνάντηση</a:t>
            </a:r>
            <a:endParaRPr dirty="0">
              <a:solidFill>
                <a:srgbClr val="E63275"/>
              </a:solidFill>
            </a:endParaRPr>
          </a:p>
          <a:p>
            <a:pPr marL="0" lvl="0" indent="0" algn="l" rtl="0">
              <a:lnSpc>
                <a:spcPct val="100000"/>
              </a:lnSpc>
              <a:spcBef>
                <a:spcPts val="2267"/>
              </a:spcBef>
              <a:spcAft>
                <a:spcPts val="0"/>
              </a:spcAft>
              <a:buClr>
                <a:srgbClr val="084260"/>
              </a:buClr>
              <a:buSzPts val="2200"/>
              <a:buNone/>
            </a:pPr>
            <a:endParaRPr dirty="0"/>
          </a:p>
        </p:txBody>
      </p:sp>
      <p:sp>
        <p:nvSpPr>
          <p:cNvPr id="568" name="Google Shape;568;p14"/>
          <p:cNvSpPr txBox="1">
            <a:spLocks noGrp="1"/>
          </p:cNvSpPr>
          <p:nvPr>
            <p:ph type="body" idx="2"/>
          </p:nvPr>
        </p:nvSpPr>
        <p:spPr>
          <a:xfrm>
            <a:off x="3441426" y="751293"/>
            <a:ext cx="3563248" cy="1992304"/>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84260"/>
              </a:buClr>
              <a:buSzPts val="1600"/>
              <a:buNone/>
            </a:pPr>
            <a:r>
              <a:rPr lang="en-US" dirty="0"/>
              <a:t>Υπάρχουν μερικά ορόσημα που πρέπει να εξασφαλιστούν πριν αρχίσουν να συνεδριάζουν ως κοινοτική λέσχη. </a:t>
            </a:r>
          </a:p>
          <a:p>
            <a:pPr marL="0" lvl="0" indent="0" algn="l" rtl="0">
              <a:lnSpc>
                <a:spcPct val="100000"/>
              </a:lnSpc>
              <a:spcBef>
                <a:spcPts val="0"/>
              </a:spcBef>
              <a:spcAft>
                <a:spcPts val="0"/>
              </a:spcAft>
              <a:buClr>
                <a:srgbClr val="084260"/>
              </a:buClr>
              <a:buSzPts val="1600"/>
              <a:buNone/>
            </a:pPr>
            <a:endParaRPr lang="en-US" dirty="0"/>
          </a:p>
          <a:p>
            <a:pPr marL="0" lvl="0" indent="0" algn="just" rtl="0">
              <a:lnSpc>
                <a:spcPct val="100000"/>
              </a:lnSpc>
              <a:spcBef>
                <a:spcPts val="0"/>
              </a:spcBef>
              <a:spcAft>
                <a:spcPts val="0"/>
              </a:spcAft>
              <a:buClr>
                <a:srgbClr val="084260"/>
              </a:buClr>
              <a:buSzPts val="1600"/>
              <a:buNone/>
            </a:pPr>
            <a:r>
              <a:rPr lang="en-US" dirty="0"/>
              <a:t>Επίσης, τα στοιχεία αυτά θα παραμείνουν απαραίτητα για τη στήριξη της συνέχειας της Λέσχης και για τη βιωσιμότητά της με την πάροδο του χρόνου.</a:t>
            </a:r>
          </a:p>
        </p:txBody>
      </p:sp>
      <p:sp>
        <p:nvSpPr>
          <p:cNvPr id="571" name="Google Shape;571;p14"/>
          <p:cNvSpPr txBox="1">
            <a:spLocks noGrp="1"/>
          </p:cNvSpPr>
          <p:nvPr>
            <p:ph type="body" idx="6"/>
          </p:nvPr>
        </p:nvSpPr>
        <p:spPr>
          <a:xfrm>
            <a:off x="555001" y="7814298"/>
            <a:ext cx="3030028" cy="1121330"/>
          </a:xfrm>
          <a:prstGeom prst="rect">
            <a:avLst/>
          </a:prstGeom>
          <a:noFill/>
          <a:ln>
            <a:noFill/>
          </a:ln>
        </p:spPr>
        <p:txBody>
          <a:bodyPr spcFirstLastPara="1" wrap="square" lIns="91425" tIns="45700" rIns="91425" bIns="45700" anchor="t" anchorCtr="0">
            <a:noAutofit/>
          </a:bodyPr>
          <a:lstStyle/>
          <a:p>
            <a:pPr marL="285750" lvl="0" indent="-285750" algn="just" rtl="0">
              <a:lnSpc>
                <a:spcPct val="100000"/>
              </a:lnSpc>
              <a:spcBef>
                <a:spcPts val="0"/>
              </a:spcBef>
              <a:spcAft>
                <a:spcPts val="0"/>
              </a:spcAft>
              <a:buClr>
                <a:srgbClr val="084260"/>
              </a:buClr>
              <a:buSzPts val="1100"/>
              <a:buFont typeface="Wingdings" panose="05000000000000000000" pitchFamily="2" charset="2"/>
              <a:buChar char="q"/>
            </a:pPr>
            <a:r>
              <a:rPr lang="en-US" sz="1400" dirty="0"/>
              <a:t>Βεβαιωθείτε ότι </a:t>
            </a:r>
            <a:r>
              <a:rPr lang="el-GR" sz="1400" dirty="0"/>
              <a:t>όλοι έχουν </a:t>
            </a:r>
            <a:r>
              <a:rPr lang="en-US" sz="1400" dirty="0" err="1"/>
              <a:t>μι</a:t>
            </a:r>
            <a:r>
              <a:rPr lang="en-US" sz="1400" dirty="0"/>
              <a:t>α γενική ιδέα για το τι πρόκειται να συμβεί </a:t>
            </a:r>
            <a:r>
              <a:rPr lang="el-GR" sz="1400" dirty="0"/>
              <a:t>στη συνάντηση</a:t>
            </a:r>
            <a:endParaRPr lang="en-US" sz="1400" dirty="0"/>
          </a:p>
          <a:p>
            <a:pPr marL="285750" lvl="0" indent="-285750" algn="just" rtl="0">
              <a:lnSpc>
                <a:spcPct val="100000"/>
              </a:lnSpc>
              <a:spcBef>
                <a:spcPts val="0"/>
              </a:spcBef>
              <a:spcAft>
                <a:spcPts val="0"/>
              </a:spcAft>
              <a:buClr>
                <a:srgbClr val="084260"/>
              </a:buClr>
              <a:buSzPts val="1100"/>
              <a:buFont typeface="Wingdings" panose="05000000000000000000" pitchFamily="2" charset="2"/>
              <a:buChar char="q"/>
            </a:pPr>
            <a:r>
              <a:rPr lang="en-US" sz="1400" dirty="0"/>
              <a:t>Προετοιμάστε το χώρο όπως εξηγείται στην ακόλουθη ενότητα </a:t>
            </a:r>
          </a:p>
        </p:txBody>
      </p:sp>
      <p:sp>
        <p:nvSpPr>
          <p:cNvPr id="573" name="Google Shape;573;p14"/>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11</a:t>
            </a:fld>
            <a:endParaRPr sz="700" b="0" i="0">
              <a:solidFill>
                <a:srgbClr val="595959"/>
              </a:solidFill>
              <a:latin typeface="Calibri"/>
              <a:ea typeface="Calibri"/>
              <a:cs typeface="Calibri"/>
              <a:sym typeface="Calibri"/>
            </a:endParaRPr>
          </a:p>
        </p:txBody>
      </p:sp>
      <p:pic>
        <p:nvPicPr>
          <p:cNvPr id="574" name="Google Shape;574;p14"/>
          <p:cNvPicPr preferRelativeResize="0">
            <a:picLocks noGrp="1"/>
          </p:cNvPicPr>
          <p:nvPr>
            <p:ph type="pic" idx="4"/>
          </p:nvPr>
        </p:nvPicPr>
        <p:blipFill rotWithShape="1">
          <a:blip r:embed="rId3">
            <a:alphaModFix/>
          </a:blip>
          <a:srcRect l="8773" t="-320" r="15020" b="320"/>
          <a:stretch/>
        </p:blipFill>
        <p:spPr>
          <a:xfrm flipH="1">
            <a:off x="515711" y="3293886"/>
            <a:ext cx="3233336" cy="2829706"/>
          </a:xfrm>
          <a:prstGeom prst="rect">
            <a:avLst/>
          </a:prstGeom>
          <a:solidFill>
            <a:srgbClr val="D8D8D8"/>
          </a:solidFill>
          <a:ln>
            <a:noFill/>
          </a:ln>
        </p:spPr>
      </p:pic>
      <p:pic>
        <p:nvPicPr>
          <p:cNvPr id="575" name="Google Shape;575;p14"/>
          <p:cNvPicPr preferRelativeResize="0">
            <a:picLocks noGrp="1"/>
          </p:cNvPicPr>
          <p:nvPr>
            <p:ph type="pic" idx="8"/>
          </p:nvPr>
        </p:nvPicPr>
        <p:blipFill rotWithShape="1">
          <a:blip r:embed="rId4">
            <a:alphaModFix/>
          </a:blip>
          <a:srcRect l="11897" r="11897"/>
          <a:stretch/>
        </p:blipFill>
        <p:spPr>
          <a:xfrm flipH="1">
            <a:off x="3692174" y="6458433"/>
            <a:ext cx="3233336" cy="2829706"/>
          </a:xfrm>
          <a:prstGeom prst="rect">
            <a:avLst/>
          </a:prstGeom>
          <a:solidFill>
            <a:srgbClr val="D8D8D8"/>
          </a:solidFill>
          <a:ln>
            <a:noFill/>
          </a:ln>
        </p:spPr>
      </p:pic>
      <p:sp>
        <p:nvSpPr>
          <p:cNvPr id="6" name="Google Shape;571;p14">
            <a:extLst>
              <a:ext uri="{FF2B5EF4-FFF2-40B4-BE49-F238E27FC236}">
                <a16:creationId xmlns:a16="http://schemas.microsoft.com/office/drawing/2014/main" id="{CD938F49-7977-ED6B-F72A-B06E41A86399}"/>
              </a:ext>
            </a:extLst>
          </p:cNvPr>
          <p:cNvSpPr txBox="1">
            <a:spLocks/>
          </p:cNvSpPr>
          <p:nvPr/>
        </p:nvSpPr>
        <p:spPr>
          <a:xfrm>
            <a:off x="555001" y="6601311"/>
            <a:ext cx="3030028" cy="94611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rgbClr val="084260"/>
              </a:buClr>
              <a:buSzPts val="1100"/>
              <a:buFont typeface="Arial"/>
              <a:buNone/>
              <a:defRPr sz="1100" b="0"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285750" indent="-285750">
              <a:buFont typeface="Wingdings" panose="05000000000000000000" pitchFamily="2" charset="2"/>
              <a:buChar char="q"/>
            </a:pPr>
            <a:r>
              <a:rPr lang="en-US" sz="1400" dirty="0"/>
              <a:t>Βεβαιωθείτε ότι </a:t>
            </a:r>
            <a:r>
              <a:rPr lang="el-GR" sz="1400" dirty="0"/>
              <a:t>όλοι </a:t>
            </a:r>
            <a:r>
              <a:rPr lang="en-US" sz="1400" dirty="0"/>
              <a:t>καταλαβα</a:t>
            </a:r>
            <a:r>
              <a:rPr lang="en-US" sz="1400" dirty="0" err="1"/>
              <a:t>ίν</a:t>
            </a:r>
            <a:r>
              <a:rPr lang="el-GR" sz="1400" dirty="0" err="1"/>
              <a:t>ουν</a:t>
            </a:r>
            <a:r>
              <a:rPr lang="en-US" sz="1400" dirty="0"/>
              <a:t> </a:t>
            </a:r>
            <a:r>
              <a:rPr lang="en-US" sz="1400" dirty="0" err="1"/>
              <a:t>γι</a:t>
            </a:r>
            <a:r>
              <a:rPr lang="en-US" sz="1400" dirty="0"/>
              <a:t>ατί συμμετέχ</a:t>
            </a:r>
            <a:r>
              <a:rPr lang="el-GR" sz="1400" dirty="0" err="1"/>
              <a:t>ουν</a:t>
            </a:r>
            <a:r>
              <a:rPr lang="en-US" sz="1400" dirty="0"/>
              <a:t> </a:t>
            </a:r>
            <a:r>
              <a:rPr lang="en-US" sz="1400" dirty="0" err="1"/>
              <a:t>στη</a:t>
            </a:r>
            <a:r>
              <a:rPr lang="en-US" sz="1400" dirty="0"/>
              <a:t> </a:t>
            </a:r>
            <a:r>
              <a:rPr lang="en-US" sz="1400" dirty="0" err="1"/>
              <a:t>συνάντηση</a:t>
            </a:r>
            <a:r>
              <a:rPr lang="el-GR" sz="1400" dirty="0"/>
              <a:t> και τι θα τους </a:t>
            </a:r>
            <a:r>
              <a:rPr lang="en-US" sz="1400" dirty="0"/>
              <a:t>π</a:t>
            </a:r>
            <a:r>
              <a:rPr lang="en-US" sz="1400" dirty="0" err="1"/>
              <a:t>ροσφέρει</a:t>
            </a:r>
            <a:r>
              <a:rPr lang="el-GR" sz="1400" dirty="0"/>
              <a:t>.</a:t>
            </a:r>
            <a:endParaRPr lang="en-US" sz="1400" dirty="0"/>
          </a:p>
        </p:txBody>
      </p:sp>
      <p:sp>
        <p:nvSpPr>
          <p:cNvPr id="7" name="Google Shape;571;p14">
            <a:extLst>
              <a:ext uri="{FF2B5EF4-FFF2-40B4-BE49-F238E27FC236}">
                <a16:creationId xmlns:a16="http://schemas.microsoft.com/office/drawing/2014/main" id="{D445525D-BA9D-C1AC-8B0D-83E8E2E4CD42}"/>
              </a:ext>
            </a:extLst>
          </p:cNvPr>
          <p:cNvSpPr txBox="1">
            <a:spLocks/>
          </p:cNvSpPr>
          <p:nvPr/>
        </p:nvSpPr>
        <p:spPr>
          <a:xfrm>
            <a:off x="3749047" y="3587409"/>
            <a:ext cx="2953026" cy="112133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rgbClr val="084260"/>
              </a:buClr>
              <a:buSzPts val="1100"/>
              <a:buFont typeface="Arial"/>
              <a:buNone/>
              <a:defRPr sz="1100" b="0"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171450" indent="-171450">
              <a:buFont typeface="Wingdings" panose="05000000000000000000" pitchFamily="2" charset="2"/>
              <a:buChar char="q"/>
            </a:pPr>
            <a:r>
              <a:rPr lang="en-US" sz="1400" dirty="0"/>
              <a:t>Να </a:t>
            </a:r>
            <a:r>
              <a:rPr lang="el-GR" sz="1400" dirty="0"/>
              <a:t>εξασφαλίσετε</a:t>
            </a:r>
            <a:r>
              <a:rPr lang="en-US" sz="1400" dirty="0"/>
              <a:t> τουλάχιστον έξι άτομα</a:t>
            </a:r>
          </a:p>
          <a:p>
            <a:pPr marL="171450" indent="-171450">
              <a:buFont typeface="Wingdings" panose="05000000000000000000" pitchFamily="2" charset="2"/>
              <a:buChar char="q"/>
            </a:pPr>
            <a:r>
              <a:rPr lang="en-US" sz="1400" dirty="0"/>
              <a:t>Υπενθυμίστε στους συμμετέχοντες λίγο πριν από </a:t>
            </a:r>
            <a:r>
              <a:rPr lang="en-US" sz="1400" dirty="0" err="1"/>
              <a:t>τη</a:t>
            </a:r>
            <a:r>
              <a:rPr lang="en-US" sz="1400" dirty="0"/>
              <a:t> </a:t>
            </a:r>
            <a:r>
              <a:rPr lang="en-US" sz="1400" dirty="0" err="1"/>
              <a:t>συνάντηση</a:t>
            </a:r>
            <a:r>
              <a:rPr lang="en-US" sz="1400" dirty="0"/>
              <a:t>.</a:t>
            </a:r>
          </a:p>
          <a:p>
            <a:pPr marL="0" indent="0"/>
            <a:endParaRPr lang="en-US" sz="1400" dirty="0"/>
          </a:p>
          <a:p>
            <a:pPr marL="171450" indent="-171450">
              <a:buFont typeface="Wingdings" panose="05000000000000000000" pitchFamily="2" charset="2"/>
              <a:buChar char="q"/>
            </a:pPr>
            <a:r>
              <a:rPr lang="en-US" sz="1400" dirty="0" err="1"/>
              <a:t>Βε</a:t>
            </a:r>
            <a:r>
              <a:rPr lang="en-US" sz="1400" dirty="0"/>
              <a:t>βαιωθείτε ότι διαθέτετε κατάλληλο χώρο για τη συνάντηση (χώρος, θόρυβος, θερμοκρασία).</a:t>
            </a:r>
          </a:p>
          <a:p>
            <a:pPr marL="171450" indent="-171450" algn="l">
              <a:buFont typeface="Wingdings" panose="05000000000000000000" pitchFamily="2" charset="2"/>
              <a:buChar char="q"/>
            </a:pPr>
            <a:r>
              <a:rPr lang="en-US" sz="1400" dirty="0"/>
              <a:t>Βεβαιωθείτε ότι </a:t>
            </a:r>
            <a:r>
              <a:rPr lang="el-GR" sz="1400" dirty="0"/>
              <a:t>έχετε </a:t>
            </a:r>
            <a:r>
              <a:rPr lang="en-US" sz="1400" dirty="0"/>
              <a:t>κα</a:t>
            </a:r>
            <a:r>
              <a:rPr lang="en-US" sz="1400" dirty="0" err="1"/>
              <a:t>λή</a:t>
            </a:r>
            <a:r>
              <a:rPr lang="en-US" sz="1400" dirty="0"/>
              <a:t> σύνδεση στο </a:t>
            </a:r>
            <a:r>
              <a:rPr lang="en-US" sz="1400" dirty="0" err="1"/>
              <a:t>δι</a:t>
            </a:r>
            <a:r>
              <a:rPr lang="en-US" sz="1400" dirty="0"/>
              <a:t>αδίκτυο </a:t>
            </a:r>
            <a:r>
              <a:rPr lang="el-GR" sz="1400" dirty="0"/>
              <a:t>/ </a:t>
            </a:r>
            <a:r>
              <a:rPr lang="en-US" sz="1400" dirty="0"/>
              <a:t>υπ</a:t>
            </a:r>
            <a:r>
              <a:rPr lang="en-US" sz="1400" dirty="0" err="1"/>
              <a:t>οδομή</a:t>
            </a:r>
            <a:r>
              <a:rPr lang="en-US" sz="1400" dirty="0"/>
              <a:t> για υβριδικές συν</a:t>
            </a:r>
            <a:r>
              <a:rPr lang="el-GR" sz="1400" dirty="0" err="1"/>
              <a:t>αντήσεις</a:t>
            </a:r>
            <a:r>
              <a:rPr lang="en-US" sz="1400" dirty="0"/>
              <a:t>.</a:t>
            </a:r>
          </a:p>
          <a:p>
            <a:pPr marL="171450" indent="-171450">
              <a:buFont typeface="Wingdings" panose="05000000000000000000" pitchFamily="2" charset="2"/>
              <a:buChar char="q"/>
            </a:pPr>
            <a:endParaRPr lang="en-US" sz="1400" dirty="0"/>
          </a:p>
          <a:p>
            <a:pPr marL="171450" indent="-171450">
              <a:buFont typeface="Wingdings" panose="05000000000000000000" pitchFamily="2" charset="2"/>
              <a:buChar char="q"/>
            </a:pPr>
            <a:endParaRPr lang="en-US" sz="1400" dirty="0"/>
          </a:p>
          <a:p>
            <a:pPr marL="171450" indent="-171450">
              <a:buFont typeface="Wingdings" panose="05000000000000000000" pitchFamily="2" charset="2"/>
              <a:buChar char="q"/>
            </a:pPr>
            <a:endParaRPr lang="en-US" sz="1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pic>
        <p:nvPicPr>
          <p:cNvPr id="517" name="Google Shape;517;p9"/>
          <p:cNvPicPr preferRelativeResize="0">
            <a:picLocks noGrp="1"/>
          </p:cNvPicPr>
          <p:nvPr>
            <p:ph type="pic" idx="2"/>
          </p:nvPr>
        </p:nvPicPr>
        <p:blipFill rotWithShape="1">
          <a:blip r:embed="rId3">
            <a:alphaModFix/>
          </a:blip>
          <a:srcRect l="12039" t="16534" r="3500" b="14143"/>
          <a:stretch/>
        </p:blipFill>
        <p:spPr>
          <a:xfrm>
            <a:off x="1688951" y="379915"/>
            <a:ext cx="5772567" cy="6605195"/>
          </a:xfrm>
          <a:prstGeom prst="rect">
            <a:avLst/>
          </a:prstGeom>
          <a:solidFill>
            <a:srgbClr val="D8D8D8"/>
          </a:solidFill>
          <a:ln>
            <a:noFill/>
          </a:ln>
        </p:spPr>
      </p:pic>
      <p:sp>
        <p:nvSpPr>
          <p:cNvPr id="518" name="Google Shape;518;p9"/>
          <p:cNvSpPr txBox="1">
            <a:spLocks noGrp="1"/>
          </p:cNvSpPr>
          <p:nvPr>
            <p:ph type="sldNum" idx="12"/>
          </p:nvPr>
        </p:nvSpPr>
        <p:spPr>
          <a:xfrm>
            <a:off x="7084886" y="10242651"/>
            <a:ext cx="357598" cy="26659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12</a:t>
            </a:fld>
            <a:endParaRPr/>
          </a:p>
        </p:txBody>
      </p:sp>
      <p:sp>
        <p:nvSpPr>
          <p:cNvPr id="520" name="Google Shape;520;p9"/>
          <p:cNvSpPr txBox="1">
            <a:spLocks noGrp="1"/>
          </p:cNvSpPr>
          <p:nvPr>
            <p:ph type="body" idx="1"/>
          </p:nvPr>
        </p:nvSpPr>
        <p:spPr>
          <a:xfrm>
            <a:off x="413788" y="7354463"/>
            <a:ext cx="2104389" cy="249618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1900"/>
              <a:buNone/>
            </a:pPr>
            <a:r>
              <a:rPr lang="en-IE" dirty="0"/>
              <a:t>ΠΙΣΤ</a:t>
            </a:r>
            <a:r>
              <a:rPr lang="el-GR" dirty="0"/>
              <a:t>Ε</a:t>
            </a:r>
            <a:r>
              <a:rPr lang="en-IE" dirty="0"/>
              <a:t>ΨΤΕ ΣΤΙΣ ΔΥΝΑΤ</a:t>
            </a:r>
            <a:r>
              <a:rPr lang="el-GR" dirty="0"/>
              <a:t>Ο</a:t>
            </a:r>
            <a:r>
              <a:rPr lang="en-IE" dirty="0"/>
              <a:t>ΤΗΤ</a:t>
            </a:r>
            <a:r>
              <a:rPr lang="el-GR" dirty="0"/>
              <a:t>Ε</a:t>
            </a:r>
            <a:r>
              <a:rPr lang="en-IE" dirty="0"/>
              <a:t>Σ ΣΑΣ. ΟΙ Μ</a:t>
            </a:r>
            <a:r>
              <a:rPr lang="el-GR" dirty="0"/>
              <a:t>Ο</a:t>
            </a:r>
            <a:r>
              <a:rPr lang="en-IE" dirty="0"/>
              <a:t>ΝΟΙ</a:t>
            </a:r>
            <a:r>
              <a:rPr lang="el-GR" dirty="0"/>
              <a:t> ΣΑΣ</a:t>
            </a:r>
            <a:r>
              <a:rPr lang="en-IE" dirty="0"/>
              <a:t> ΠΕΡΙΟΡΙΣΜΟ</a:t>
            </a:r>
            <a:r>
              <a:rPr lang="el-GR" dirty="0"/>
              <a:t>Ι</a:t>
            </a:r>
            <a:r>
              <a:rPr lang="en-IE" dirty="0"/>
              <a:t> </a:t>
            </a:r>
            <a:r>
              <a:rPr lang="el-GR" dirty="0"/>
              <a:t>ΕΙ</a:t>
            </a:r>
            <a:r>
              <a:rPr lang="en-IE" dirty="0"/>
              <a:t>ΝΑΙ ΑΥΤΟ</a:t>
            </a:r>
            <a:r>
              <a:rPr lang="el-GR" dirty="0"/>
              <a:t>Ι</a:t>
            </a:r>
            <a:r>
              <a:rPr lang="en-IE" dirty="0"/>
              <a:t> ΠΟΥ ΕΣΕ</a:t>
            </a:r>
            <a:r>
              <a:rPr lang="el-GR" dirty="0"/>
              <a:t>Ι</a:t>
            </a:r>
            <a:r>
              <a:rPr lang="en-IE" dirty="0"/>
              <a:t>Σ Θ</a:t>
            </a:r>
            <a:r>
              <a:rPr lang="el-GR" dirty="0"/>
              <a:t>Ε</a:t>
            </a:r>
            <a:r>
              <a:rPr lang="en-IE" dirty="0"/>
              <a:t>ΤΕΤΕ ΣΤΟΝ ΕΑΥΤ</a:t>
            </a:r>
            <a:r>
              <a:rPr lang="el-GR" dirty="0"/>
              <a:t>Ο</a:t>
            </a:r>
            <a:r>
              <a:rPr lang="en-IE" dirty="0"/>
              <a:t> ΣΑΣ.</a:t>
            </a:r>
            <a:br>
              <a:rPr lang="en-IE" dirty="0"/>
            </a:br>
            <a:r>
              <a:rPr lang="en-IE" dirty="0"/>
              <a:t>Roy T. Bennett</a:t>
            </a:r>
            <a:endParaRPr dirty="0"/>
          </a:p>
          <a:p>
            <a:pPr marL="0" lvl="0" indent="0" algn="ctr" rtl="0">
              <a:lnSpc>
                <a:spcPct val="100000"/>
              </a:lnSpc>
              <a:spcBef>
                <a:spcPts val="2267"/>
              </a:spcBef>
              <a:spcAft>
                <a:spcPts val="0"/>
              </a:spcAft>
              <a:buClr>
                <a:schemeClr val="lt1"/>
              </a:buClr>
              <a:buSzPts val="1900"/>
              <a:buNone/>
            </a:pPr>
            <a:endParaRPr dirty="0"/>
          </a:p>
        </p:txBody>
      </p:sp>
      <p:grpSp>
        <p:nvGrpSpPr>
          <p:cNvPr id="521" name="Google Shape;521;p9"/>
          <p:cNvGrpSpPr/>
          <p:nvPr/>
        </p:nvGrpSpPr>
        <p:grpSpPr>
          <a:xfrm>
            <a:off x="98157" y="3015286"/>
            <a:ext cx="1487826" cy="1083162"/>
            <a:chOff x="3400450" y="986392"/>
            <a:chExt cx="1487826" cy="1083162"/>
          </a:xfrm>
        </p:grpSpPr>
        <p:sp>
          <p:nvSpPr>
            <p:cNvPr id="522" name="Google Shape;522;p9"/>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523" name="Google Shape;523;p9"/>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sp>
        <p:nvSpPr>
          <p:cNvPr id="524" name="Google Shape;524;p9"/>
          <p:cNvSpPr/>
          <p:nvPr/>
        </p:nvSpPr>
        <p:spPr>
          <a:xfrm>
            <a:off x="3318291" y="5558143"/>
            <a:ext cx="2658189" cy="2853934"/>
          </a:xfrm>
          <a:custGeom>
            <a:avLst/>
            <a:gdLst/>
            <a:ahLst/>
            <a:cxnLst/>
            <a:rect l="l" t="t" r="r" b="b"/>
            <a:pathLst>
              <a:path w="2658193" h="2853938" extrusionOk="0">
                <a:moveTo>
                  <a:pt x="832478" y="2219665"/>
                </a:moveTo>
                <a:lnTo>
                  <a:pt x="824378" y="2244484"/>
                </a:lnTo>
                <a:lnTo>
                  <a:pt x="820903" y="2274173"/>
                </a:lnTo>
                <a:close/>
                <a:moveTo>
                  <a:pt x="859280" y="2140219"/>
                </a:moveTo>
                <a:lnTo>
                  <a:pt x="857222" y="2143849"/>
                </a:lnTo>
                <a:lnTo>
                  <a:pt x="850609" y="2164112"/>
                </a:lnTo>
                <a:close/>
                <a:moveTo>
                  <a:pt x="915445" y="2045587"/>
                </a:moveTo>
                <a:lnTo>
                  <a:pt x="908227" y="2053866"/>
                </a:lnTo>
                <a:lnTo>
                  <a:pt x="903302" y="2062554"/>
                </a:lnTo>
                <a:close/>
                <a:moveTo>
                  <a:pt x="2006677" y="1656767"/>
                </a:moveTo>
                <a:cubicBezTo>
                  <a:pt x="2222613" y="1656767"/>
                  <a:pt x="2408761" y="1786490"/>
                  <a:pt x="2486941" y="1975519"/>
                </a:cubicBezTo>
                <a:cubicBezTo>
                  <a:pt x="2341744" y="2227555"/>
                  <a:pt x="2118366" y="2427703"/>
                  <a:pt x="1846592" y="2542601"/>
                </a:cubicBezTo>
                <a:cubicBezTo>
                  <a:pt x="1734903" y="2587077"/>
                  <a:pt x="1615765" y="2620434"/>
                  <a:pt x="1492909" y="2635263"/>
                </a:cubicBezTo>
                <a:lnTo>
                  <a:pt x="1492909" y="2629466"/>
                </a:lnTo>
                <a:lnTo>
                  <a:pt x="1481738" y="2631553"/>
                </a:lnTo>
                <a:lnTo>
                  <a:pt x="1492909" y="2629380"/>
                </a:lnTo>
                <a:lnTo>
                  <a:pt x="1492909" y="2171959"/>
                </a:lnTo>
                <a:cubicBezTo>
                  <a:pt x="1492909" y="2071886"/>
                  <a:pt x="1518968" y="1975519"/>
                  <a:pt x="1571089" y="1897683"/>
                </a:cubicBezTo>
                <a:cubicBezTo>
                  <a:pt x="1734903" y="1982934"/>
                  <a:pt x="1846592" y="2153428"/>
                  <a:pt x="1846592" y="2353573"/>
                </a:cubicBezTo>
                <a:lnTo>
                  <a:pt x="1846592" y="2353572"/>
                </a:lnTo>
                <a:cubicBezTo>
                  <a:pt x="1846592" y="2153428"/>
                  <a:pt x="1734903" y="1982930"/>
                  <a:pt x="1571093" y="1897683"/>
                </a:cubicBezTo>
                <a:cubicBezTo>
                  <a:pt x="1660444" y="1753134"/>
                  <a:pt x="1824254" y="1656767"/>
                  <a:pt x="2006677" y="1656767"/>
                </a:cubicBezTo>
                <a:close/>
                <a:moveTo>
                  <a:pt x="651520" y="1656767"/>
                </a:moveTo>
                <a:cubicBezTo>
                  <a:pt x="788338" y="1656767"/>
                  <a:pt x="912592" y="1710974"/>
                  <a:pt x="1005434" y="1799058"/>
                </a:cubicBezTo>
                <a:lnTo>
                  <a:pt x="1083884" y="1893790"/>
                </a:lnTo>
                <a:lnTo>
                  <a:pt x="1200191" y="1850428"/>
                </a:lnTo>
                <a:cubicBezTo>
                  <a:pt x="1240679" y="1840235"/>
                  <a:pt x="1282563" y="1834675"/>
                  <a:pt x="1325378" y="1834675"/>
                </a:cubicBezTo>
                <a:cubicBezTo>
                  <a:pt x="1414729" y="1834675"/>
                  <a:pt x="1496634" y="1856915"/>
                  <a:pt x="1567368" y="1893977"/>
                </a:cubicBezTo>
                <a:cubicBezTo>
                  <a:pt x="1518968" y="1971813"/>
                  <a:pt x="1489188" y="2068180"/>
                  <a:pt x="1489188" y="2168253"/>
                </a:cubicBezTo>
                <a:lnTo>
                  <a:pt x="1481738" y="2168253"/>
                </a:lnTo>
                <a:lnTo>
                  <a:pt x="1481738" y="2631553"/>
                </a:lnTo>
                <a:cubicBezTo>
                  <a:pt x="1429617" y="2638968"/>
                  <a:pt x="1377499" y="2642673"/>
                  <a:pt x="1321653" y="2642673"/>
                </a:cubicBezTo>
                <a:cubicBezTo>
                  <a:pt x="1269531" y="2642673"/>
                  <a:pt x="1213689" y="2638968"/>
                  <a:pt x="1161567" y="2631553"/>
                </a:cubicBezTo>
                <a:lnTo>
                  <a:pt x="1161567" y="2630162"/>
                </a:lnTo>
                <a:lnTo>
                  <a:pt x="987983" y="2597732"/>
                </a:lnTo>
                <a:cubicBezTo>
                  <a:pt x="928880" y="2582443"/>
                  <a:pt x="871175" y="2562984"/>
                  <a:pt x="815330" y="2538891"/>
                </a:cubicBezTo>
                <a:lnTo>
                  <a:pt x="815330" y="2349867"/>
                </a:lnTo>
                <a:lnTo>
                  <a:pt x="820151" y="2280601"/>
                </a:lnTo>
                <a:lnTo>
                  <a:pt x="811609" y="2353572"/>
                </a:lnTo>
                <a:lnTo>
                  <a:pt x="811609" y="2540134"/>
                </a:lnTo>
                <a:lnTo>
                  <a:pt x="980537" y="2596343"/>
                </a:lnTo>
                <a:cubicBezTo>
                  <a:pt x="1039639" y="2612095"/>
                  <a:pt x="1100138" y="2624141"/>
                  <a:pt x="1161567" y="2631553"/>
                </a:cubicBezTo>
                <a:cubicBezTo>
                  <a:pt x="1100138" y="2624141"/>
                  <a:pt x="1039639" y="2613022"/>
                  <a:pt x="980537" y="2597733"/>
                </a:cubicBezTo>
                <a:lnTo>
                  <a:pt x="811609" y="2540164"/>
                </a:lnTo>
                <a:lnTo>
                  <a:pt x="811609" y="2542601"/>
                </a:lnTo>
                <a:lnTo>
                  <a:pt x="18617" y="2853938"/>
                </a:lnTo>
                <a:lnTo>
                  <a:pt x="174981" y="1975519"/>
                </a:lnTo>
                <a:cubicBezTo>
                  <a:pt x="249441" y="1790200"/>
                  <a:pt x="435589" y="1656767"/>
                  <a:pt x="651520" y="1656767"/>
                </a:cubicBezTo>
                <a:close/>
                <a:moveTo>
                  <a:pt x="1586107" y="1134617"/>
                </a:moveTo>
                <a:cubicBezTo>
                  <a:pt x="1696159" y="1155068"/>
                  <a:pt x="1799124" y="1281028"/>
                  <a:pt x="1701398" y="1408436"/>
                </a:cubicBezTo>
                <a:cubicBezTo>
                  <a:pt x="1545034" y="1608581"/>
                  <a:pt x="1727457" y="1671592"/>
                  <a:pt x="1727457" y="1671592"/>
                </a:cubicBezTo>
                <a:cubicBezTo>
                  <a:pt x="1727457" y="1671592"/>
                  <a:pt x="1667890" y="1667887"/>
                  <a:pt x="1623214" y="1619701"/>
                </a:cubicBezTo>
                <a:cubicBezTo>
                  <a:pt x="1585985" y="1586345"/>
                  <a:pt x="1559922" y="1523334"/>
                  <a:pt x="1571093" y="1423262"/>
                </a:cubicBezTo>
                <a:cubicBezTo>
                  <a:pt x="1589707" y="1277321"/>
                  <a:pt x="1526882" y="1239967"/>
                  <a:pt x="1477146" y="1232474"/>
                </a:cubicBezTo>
                <a:lnTo>
                  <a:pt x="1452969" y="1231119"/>
                </a:lnTo>
                <a:lnTo>
                  <a:pt x="1491978" y="1257399"/>
                </a:lnTo>
                <a:cubicBezTo>
                  <a:pt x="1533862" y="1299096"/>
                  <a:pt x="1559922" y="1356546"/>
                  <a:pt x="1559922" y="1419557"/>
                </a:cubicBezTo>
                <a:cubicBezTo>
                  <a:pt x="1559922" y="1545574"/>
                  <a:pt x="1455679" y="1649352"/>
                  <a:pt x="1329099" y="1649352"/>
                </a:cubicBezTo>
                <a:cubicBezTo>
                  <a:pt x="1202518" y="1649352"/>
                  <a:pt x="1098275" y="1549280"/>
                  <a:pt x="1098275" y="1419557"/>
                </a:cubicBezTo>
                <a:cubicBezTo>
                  <a:pt x="1098275" y="1293535"/>
                  <a:pt x="1202518" y="1189757"/>
                  <a:pt x="1329099" y="1189757"/>
                </a:cubicBezTo>
                <a:cubicBezTo>
                  <a:pt x="1360744" y="1189757"/>
                  <a:pt x="1390993" y="1196243"/>
                  <a:pt x="1418566" y="1207942"/>
                </a:cubicBezTo>
                <a:lnTo>
                  <a:pt x="1430621" y="1216063"/>
                </a:lnTo>
                <a:lnTo>
                  <a:pt x="1439912" y="1196080"/>
                </a:lnTo>
                <a:cubicBezTo>
                  <a:pt x="1474282" y="1140544"/>
                  <a:pt x="1531080" y="1124392"/>
                  <a:pt x="1586107" y="1134617"/>
                </a:cubicBezTo>
                <a:close/>
                <a:moveTo>
                  <a:pt x="670328" y="1012574"/>
                </a:moveTo>
                <a:cubicBezTo>
                  <a:pt x="777339" y="1020988"/>
                  <a:pt x="867188" y="1103276"/>
                  <a:pt x="880758" y="1213492"/>
                </a:cubicBezTo>
                <a:cubicBezTo>
                  <a:pt x="896267" y="1339454"/>
                  <a:pt x="806274" y="1454194"/>
                  <a:pt x="679750" y="1469772"/>
                </a:cubicBezTo>
                <a:cubicBezTo>
                  <a:pt x="553226" y="1485350"/>
                  <a:pt x="438084" y="1395867"/>
                  <a:pt x="422575" y="1269905"/>
                </a:cubicBezTo>
                <a:cubicBezTo>
                  <a:pt x="407066" y="1143944"/>
                  <a:pt x="497063" y="1029203"/>
                  <a:pt x="623587" y="1013625"/>
                </a:cubicBezTo>
                <a:cubicBezTo>
                  <a:pt x="639403" y="1011678"/>
                  <a:pt x="655041" y="1011372"/>
                  <a:pt x="670328" y="1012574"/>
                </a:cubicBezTo>
                <a:close/>
                <a:moveTo>
                  <a:pt x="2006678" y="1011848"/>
                </a:moveTo>
                <a:cubicBezTo>
                  <a:pt x="2133258" y="1011848"/>
                  <a:pt x="2237501" y="1115626"/>
                  <a:pt x="2237501" y="1241648"/>
                </a:cubicBezTo>
                <a:cubicBezTo>
                  <a:pt x="2237501" y="1367665"/>
                  <a:pt x="2133258" y="1471443"/>
                  <a:pt x="2006678" y="1471443"/>
                </a:cubicBezTo>
                <a:cubicBezTo>
                  <a:pt x="1880097" y="1471443"/>
                  <a:pt x="1775854" y="1367665"/>
                  <a:pt x="1775854" y="1241648"/>
                </a:cubicBezTo>
                <a:cubicBezTo>
                  <a:pt x="1775854" y="1115626"/>
                  <a:pt x="1880097" y="1011848"/>
                  <a:pt x="2006678" y="1011848"/>
                </a:cubicBezTo>
                <a:close/>
                <a:moveTo>
                  <a:pt x="1329099" y="0"/>
                </a:moveTo>
                <a:cubicBezTo>
                  <a:pt x="2062520" y="0"/>
                  <a:pt x="2658193" y="593028"/>
                  <a:pt x="2658193" y="1323190"/>
                </a:cubicBezTo>
                <a:cubicBezTo>
                  <a:pt x="2658193" y="1482568"/>
                  <a:pt x="2632134" y="1634531"/>
                  <a:pt x="2580013" y="1775374"/>
                </a:cubicBezTo>
                <a:cubicBezTo>
                  <a:pt x="2535337" y="1712363"/>
                  <a:pt x="2483216" y="1656767"/>
                  <a:pt x="2419924" y="1612291"/>
                </a:cubicBezTo>
                <a:cubicBezTo>
                  <a:pt x="2442261" y="1519629"/>
                  <a:pt x="2457153" y="1423262"/>
                  <a:pt x="2457153" y="1323190"/>
                </a:cubicBezTo>
                <a:cubicBezTo>
                  <a:pt x="2457153" y="704220"/>
                  <a:pt x="1950831" y="200145"/>
                  <a:pt x="1329099" y="200145"/>
                </a:cubicBezTo>
                <a:cubicBezTo>
                  <a:pt x="707362" y="200145"/>
                  <a:pt x="201040" y="704220"/>
                  <a:pt x="201040" y="1323190"/>
                </a:cubicBezTo>
                <a:cubicBezTo>
                  <a:pt x="201040" y="1423262"/>
                  <a:pt x="212211" y="1519629"/>
                  <a:pt x="238270" y="1612291"/>
                </a:cubicBezTo>
                <a:cubicBezTo>
                  <a:pt x="174981" y="1656767"/>
                  <a:pt x="122856" y="1712363"/>
                  <a:pt x="78184" y="1775374"/>
                </a:cubicBezTo>
                <a:cubicBezTo>
                  <a:pt x="29784" y="1634531"/>
                  <a:pt x="0" y="1482568"/>
                  <a:pt x="0" y="1323190"/>
                </a:cubicBezTo>
                <a:cubicBezTo>
                  <a:pt x="0" y="593028"/>
                  <a:pt x="595674" y="0"/>
                  <a:pt x="1329099" y="0"/>
                </a:cubicBezTo>
                <a:close/>
              </a:path>
            </a:pathLst>
          </a:custGeom>
          <a:solidFill>
            <a:schemeClr val="lt1">
              <a:alpha val="2078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4"/>
          <p:cNvSpPr txBox="1">
            <a:spLocks noGrp="1"/>
          </p:cNvSpPr>
          <p:nvPr>
            <p:ph type="body" idx="1"/>
          </p:nvPr>
        </p:nvSpPr>
        <p:spPr>
          <a:xfrm>
            <a:off x="1804558" y="1615386"/>
            <a:ext cx="1952282" cy="156494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10B1A2"/>
              </a:buClr>
              <a:buSzPts val="10000"/>
              <a:buNone/>
            </a:pPr>
            <a:r>
              <a:rPr lang="en-US" dirty="0"/>
              <a:t>03</a:t>
            </a:r>
            <a:endParaRPr dirty="0"/>
          </a:p>
        </p:txBody>
      </p:sp>
      <p:sp>
        <p:nvSpPr>
          <p:cNvPr id="475" name="Google Shape;475;p4"/>
          <p:cNvSpPr txBox="1">
            <a:spLocks noGrp="1"/>
          </p:cNvSpPr>
          <p:nvPr>
            <p:ph type="body" idx="2"/>
          </p:nvPr>
        </p:nvSpPr>
        <p:spPr>
          <a:xfrm>
            <a:off x="3352800" y="3124029"/>
            <a:ext cx="3918857" cy="2002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Η ΛΕΙΤΟΥΡΓ</a:t>
            </a:r>
            <a:r>
              <a:rPr lang="el-GR" dirty="0"/>
              <a:t>Ι</a:t>
            </a:r>
            <a:r>
              <a:rPr lang="en-US" dirty="0"/>
              <a:t>Α </a:t>
            </a:r>
            <a:endParaRPr lang="el-GR" dirty="0"/>
          </a:p>
          <a:p>
            <a:pPr marL="0" lvl="0" indent="0" algn="l" rtl="0">
              <a:lnSpc>
                <a:spcPct val="90000"/>
              </a:lnSpc>
              <a:spcBef>
                <a:spcPts val="0"/>
              </a:spcBef>
              <a:spcAft>
                <a:spcPts val="0"/>
              </a:spcAft>
              <a:buClr>
                <a:schemeClr val="lt1"/>
              </a:buClr>
              <a:buSzPts val="3600"/>
              <a:buNone/>
            </a:pPr>
            <a:r>
              <a:rPr lang="el-GR" dirty="0"/>
              <a:t>ΤΗΣ ΛΕΣΧΗΣ</a:t>
            </a:r>
            <a:endParaRPr dirty="0"/>
          </a:p>
        </p:txBody>
      </p:sp>
    </p:spTree>
    <p:extLst>
      <p:ext uri="{BB962C8B-B14F-4D97-AF65-F5344CB8AC3E}">
        <p14:creationId xmlns:p14="http://schemas.microsoft.com/office/powerpoint/2010/main" val="884883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15"/>
          <p:cNvSpPr txBox="1">
            <a:spLocks noGrp="1"/>
          </p:cNvSpPr>
          <p:nvPr>
            <p:ph type="body" idx="2"/>
          </p:nvPr>
        </p:nvSpPr>
        <p:spPr>
          <a:xfrm>
            <a:off x="537882" y="2124409"/>
            <a:ext cx="3098837" cy="7950799"/>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lt1"/>
              </a:buClr>
              <a:buSzPts val="1100"/>
              <a:buNone/>
            </a:pPr>
            <a:r>
              <a:rPr lang="en-US" sz="1400" dirty="0"/>
              <a:t>Βεβαιωθείτε ότι ο χώρος είναι άνετος και προσβάσιμος. Ελέγξτε ότι υπάρχει θέση για όλους. Δώστε επίσης προσοχή στον φωτισμό, την ακουστική, κ.λπ. </a:t>
            </a:r>
          </a:p>
          <a:p>
            <a:pPr marL="0" lvl="0" indent="0" algn="just" rtl="0">
              <a:lnSpc>
                <a:spcPct val="100000"/>
              </a:lnSpc>
              <a:spcBef>
                <a:spcPts val="0"/>
              </a:spcBef>
              <a:spcAft>
                <a:spcPts val="0"/>
              </a:spcAft>
              <a:buClr>
                <a:schemeClr val="lt1"/>
              </a:buClr>
              <a:buSzPts val="1100"/>
              <a:buNone/>
            </a:pPr>
            <a:r>
              <a:rPr lang="en-US" sz="1400" dirty="0"/>
              <a:t> </a:t>
            </a:r>
          </a:p>
          <a:p>
            <a:pPr marL="0" lvl="0" indent="0" algn="just" rtl="0">
              <a:lnSpc>
                <a:spcPct val="100000"/>
              </a:lnSpc>
              <a:spcBef>
                <a:spcPts val="0"/>
              </a:spcBef>
              <a:spcAft>
                <a:spcPts val="0"/>
              </a:spcAft>
              <a:buClr>
                <a:schemeClr val="lt1"/>
              </a:buClr>
              <a:buSzPts val="1100"/>
              <a:buNone/>
            </a:pPr>
            <a:r>
              <a:rPr lang="en-US" sz="1400" dirty="0"/>
              <a:t>Ετοιμάστε νερό και άλλα ποτά, αν το κρίνετε σκόπιμο. </a:t>
            </a:r>
          </a:p>
          <a:p>
            <a:pPr marL="0" lvl="0" indent="0" algn="just" rtl="0">
              <a:lnSpc>
                <a:spcPct val="100000"/>
              </a:lnSpc>
              <a:spcBef>
                <a:spcPts val="0"/>
              </a:spcBef>
              <a:spcAft>
                <a:spcPts val="0"/>
              </a:spcAft>
              <a:buClr>
                <a:schemeClr val="lt1"/>
              </a:buClr>
              <a:buSzPts val="1100"/>
              <a:buNone/>
            </a:pPr>
            <a:r>
              <a:rPr lang="en-US" sz="1400" dirty="0"/>
              <a:t> </a:t>
            </a:r>
          </a:p>
          <a:p>
            <a:pPr marL="0" lvl="0" indent="0" algn="just" rtl="0">
              <a:lnSpc>
                <a:spcPct val="100000"/>
              </a:lnSpc>
              <a:spcBef>
                <a:spcPts val="0"/>
              </a:spcBef>
              <a:spcAft>
                <a:spcPts val="0"/>
              </a:spcAft>
              <a:buClr>
                <a:schemeClr val="lt1"/>
              </a:buClr>
              <a:buSzPts val="1100"/>
              <a:buNone/>
            </a:pPr>
            <a:r>
              <a:rPr lang="el-GR" sz="1400" dirty="0"/>
              <a:t>θ</a:t>
            </a:r>
            <a:r>
              <a:rPr lang="en-US" sz="1400" dirty="0"/>
              <a:t>α μπορούσατε να κανονίσετε να έχετε κάποιο φαγητό (για παράδειγμα, αν οι συ</a:t>
            </a:r>
            <a:r>
              <a:rPr lang="el-GR" sz="1400" dirty="0" err="1"/>
              <a:t>ναντήσεις</a:t>
            </a:r>
            <a:r>
              <a:rPr lang="en-US" sz="1400" dirty="0"/>
              <a:t> συμπίπτουν με την ώρα </a:t>
            </a:r>
            <a:r>
              <a:rPr lang="el-GR" sz="1400" dirty="0"/>
              <a:t>φαγητού</a:t>
            </a:r>
            <a:r>
              <a:rPr lang="en-US" sz="1400" dirty="0"/>
              <a:t>). Ελέγξτε εκ των προτέρων για αλλεργίες!</a:t>
            </a:r>
          </a:p>
          <a:p>
            <a:pPr marL="0" lvl="0" indent="0" algn="just" rtl="0">
              <a:lnSpc>
                <a:spcPct val="100000"/>
              </a:lnSpc>
              <a:spcBef>
                <a:spcPts val="0"/>
              </a:spcBef>
              <a:spcAft>
                <a:spcPts val="0"/>
              </a:spcAft>
              <a:buClr>
                <a:schemeClr val="lt1"/>
              </a:buClr>
              <a:buSzPts val="1100"/>
              <a:buNone/>
            </a:pPr>
            <a:r>
              <a:rPr lang="en-US" sz="1400" dirty="0"/>
              <a:t> </a:t>
            </a:r>
          </a:p>
          <a:p>
            <a:pPr marL="0" lvl="0" indent="0" algn="just" rtl="0">
              <a:lnSpc>
                <a:spcPct val="100000"/>
              </a:lnSpc>
              <a:spcBef>
                <a:spcPts val="0"/>
              </a:spcBef>
              <a:spcAft>
                <a:spcPts val="0"/>
              </a:spcAft>
              <a:buClr>
                <a:schemeClr val="lt1"/>
              </a:buClr>
              <a:buSzPts val="1100"/>
              <a:buNone/>
            </a:pPr>
            <a:r>
              <a:rPr lang="en-US" sz="1400" dirty="0"/>
              <a:t>Γνωρίστε τους ανθρώπους που θα έρθουν λίγο πριν από τη συνάντηση:</a:t>
            </a:r>
          </a:p>
          <a:p>
            <a:pPr marL="285750" lvl="0" indent="-285750" algn="just" rtl="0">
              <a:lnSpc>
                <a:spcPct val="100000"/>
              </a:lnSpc>
              <a:spcBef>
                <a:spcPts val="0"/>
              </a:spcBef>
              <a:spcAft>
                <a:spcPts val="0"/>
              </a:spcAft>
              <a:buClr>
                <a:schemeClr val="lt1"/>
              </a:buClr>
              <a:buSzPts val="1100"/>
              <a:buFont typeface="Arial" panose="020B0604020202020204" pitchFamily="34" charset="0"/>
              <a:buChar char="•"/>
            </a:pPr>
            <a:r>
              <a:rPr lang="en-US" sz="1400" dirty="0"/>
              <a:t>Κατανοήστε πώς πρέπει να απευθύνεστε ο ένας στον άλλον (αντωνυμίες κ.λπ.) </a:t>
            </a:r>
          </a:p>
          <a:p>
            <a:pPr marL="285750" lvl="0" indent="-285750" algn="just" rtl="0">
              <a:lnSpc>
                <a:spcPct val="100000"/>
              </a:lnSpc>
              <a:spcBef>
                <a:spcPts val="0"/>
              </a:spcBef>
              <a:spcAft>
                <a:spcPts val="0"/>
              </a:spcAft>
              <a:buClr>
                <a:schemeClr val="lt1"/>
              </a:buClr>
              <a:buSzPts val="1100"/>
              <a:buFont typeface="Arial" panose="020B0604020202020204" pitchFamily="34" charset="0"/>
              <a:buChar char="•"/>
            </a:pPr>
            <a:r>
              <a:rPr lang="el-GR" sz="1400" dirty="0"/>
              <a:t>Σκεφτείτε</a:t>
            </a:r>
            <a:r>
              <a:rPr lang="en-US" sz="1400" dirty="0"/>
              <a:t> </a:t>
            </a:r>
            <a:r>
              <a:rPr lang="en-US" sz="1400" dirty="0" err="1"/>
              <a:t>τυχόν</a:t>
            </a:r>
            <a:r>
              <a:rPr lang="en-US" sz="1400" dirty="0"/>
              <a:t> </a:t>
            </a:r>
            <a:r>
              <a:rPr lang="el-GR" sz="1400" dirty="0"/>
              <a:t>δυσκολίες</a:t>
            </a:r>
            <a:r>
              <a:rPr lang="en-US" sz="1400" dirty="0"/>
              <a:t> π</a:t>
            </a:r>
            <a:r>
              <a:rPr lang="en-US" sz="1400" dirty="0" err="1"/>
              <a:t>ου</a:t>
            </a:r>
            <a:r>
              <a:rPr lang="en-US" sz="1400" dirty="0"/>
              <a:t> α</a:t>
            </a:r>
            <a:r>
              <a:rPr lang="en-US" sz="1400" dirty="0" err="1"/>
              <a:t>ντιμετω</a:t>
            </a:r>
            <a:r>
              <a:rPr lang="en-US" sz="1400" dirty="0"/>
              <a:t>πίζουν (αναπηρίες κ.λπ.)</a:t>
            </a:r>
          </a:p>
          <a:p>
            <a:pPr marL="285750" lvl="0" indent="-285750" algn="just" rtl="0">
              <a:lnSpc>
                <a:spcPct val="100000"/>
              </a:lnSpc>
              <a:spcBef>
                <a:spcPts val="0"/>
              </a:spcBef>
              <a:spcAft>
                <a:spcPts val="0"/>
              </a:spcAft>
              <a:buClr>
                <a:schemeClr val="lt1"/>
              </a:buClr>
              <a:buSzPts val="1100"/>
              <a:buFont typeface="Arial" panose="020B0604020202020204" pitchFamily="34" charset="0"/>
              <a:buChar char="•"/>
            </a:pPr>
            <a:r>
              <a:rPr lang="el-GR" sz="1400" dirty="0"/>
              <a:t>Φροντίστε να </a:t>
            </a:r>
            <a:r>
              <a:rPr lang="en-US" sz="1400" dirty="0"/>
              <a:t>α</a:t>
            </a:r>
            <a:r>
              <a:rPr lang="en-US" sz="1400" dirty="0" err="1"/>
              <a:t>ισθ</a:t>
            </a:r>
            <a:r>
              <a:rPr lang="en-US" sz="1400" dirty="0"/>
              <a:t>ανθούν ευπρόσδεκτοι (</a:t>
            </a:r>
            <a:r>
              <a:rPr lang="el-GR" sz="1400" dirty="0"/>
              <a:t>π.χ.</a:t>
            </a:r>
            <a:r>
              <a:rPr lang="en-US" sz="1400" dirty="0"/>
              <a:t>, αν κάποιος χρειάζεται βοήθεια με τη γλώσσα ή να του συστηθεί κάποιος για να αισθανθεί άνετα). </a:t>
            </a:r>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r>
              <a:rPr lang="en-US" sz="1400" dirty="0"/>
              <a:t>Δεν υπάρχει μέγιστος χρόνος διάρκειας των </a:t>
            </a:r>
            <a:r>
              <a:rPr lang="el-GR" sz="1400" dirty="0"/>
              <a:t>συναντήσεων</a:t>
            </a:r>
            <a:r>
              <a:rPr lang="en-US" sz="1400" dirty="0"/>
              <a:t>, αλλά είναι απαραίτητο να αφιερώσετε μία ώρα μαζί για να περάσετε τα βήματα που προτείνει ο παρών οδηγός. </a:t>
            </a:r>
          </a:p>
        </p:txBody>
      </p:sp>
      <p:sp>
        <p:nvSpPr>
          <p:cNvPr id="581" name="Google Shape;581;p15"/>
          <p:cNvSpPr/>
          <p:nvPr/>
        </p:nvSpPr>
        <p:spPr>
          <a:xfrm>
            <a:off x="-93024" y="902672"/>
            <a:ext cx="3798646" cy="715523"/>
          </a:xfrm>
          <a:custGeom>
            <a:avLst/>
            <a:gdLst/>
            <a:ahLst/>
            <a:cxnLst/>
            <a:rect l="l" t="t" r="r" b="b"/>
            <a:pathLst>
              <a:path w="3798646" h="715523" extrusionOk="0">
                <a:moveTo>
                  <a:pt x="0" y="0"/>
                </a:moveTo>
                <a:lnTo>
                  <a:pt x="3798646" y="0"/>
                </a:lnTo>
                <a:lnTo>
                  <a:pt x="3798646" y="715523"/>
                </a:lnTo>
                <a:lnTo>
                  <a:pt x="0" y="715523"/>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2" name="Google Shape;582;p15"/>
          <p:cNvSpPr txBox="1">
            <a:spLocks noGrp="1"/>
          </p:cNvSpPr>
          <p:nvPr>
            <p:ph type="body" idx="1"/>
          </p:nvPr>
        </p:nvSpPr>
        <p:spPr>
          <a:xfrm>
            <a:off x="677237" y="1078703"/>
            <a:ext cx="2864232" cy="70485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200"/>
              <a:buNone/>
            </a:pPr>
            <a:r>
              <a:rPr lang="en-US" dirty="0"/>
              <a:t>3.1. Προετοιμασία</a:t>
            </a:r>
            <a:endParaRPr dirty="0"/>
          </a:p>
          <a:p>
            <a:pPr marL="0" lvl="0" indent="0" algn="l" rtl="0">
              <a:lnSpc>
                <a:spcPct val="100000"/>
              </a:lnSpc>
              <a:spcBef>
                <a:spcPts val="2267"/>
              </a:spcBef>
              <a:spcAft>
                <a:spcPts val="0"/>
              </a:spcAft>
              <a:buClr>
                <a:schemeClr val="lt1"/>
              </a:buClr>
              <a:buSzPts val="2200"/>
              <a:buNone/>
            </a:pPr>
            <a:endParaRPr dirty="0"/>
          </a:p>
        </p:txBody>
      </p:sp>
      <p:sp>
        <p:nvSpPr>
          <p:cNvPr id="583" name="Google Shape;583;p15"/>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14</a:t>
            </a:fld>
            <a:endParaRPr sz="700" b="0" i="0">
              <a:solidFill>
                <a:srgbClr val="595959"/>
              </a:solidFill>
              <a:latin typeface="Calibri"/>
              <a:ea typeface="Calibri"/>
              <a:cs typeface="Calibri"/>
              <a:sym typeface="Calibri"/>
            </a:endParaRPr>
          </a:p>
        </p:txBody>
      </p:sp>
      <p:pic>
        <p:nvPicPr>
          <p:cNvPr id="584" name="Google Shape;584;p15"/>
          <p:cNvPicPr preferRelativeResize="0">
            <a:picLocks noGrp="1"/>
          </p:cNvPicPr>
          <p:nvPr>
            <p:ph type="pic" idx="3"/>
          </p:nvPr>
        </p:nvPicPr>
        <p:blipFill rotWithShape="1">
          <a:blip r:embed="rId3">
            <a:alphaModFix/>
          </a:blip>
          <a:srcRect l="40660" r="28517"/>
          <a:stretch/>
        </p:blipFill>
        <p:spPr>
          <a:xfrm>
            <a:off x="3705622" y="1178454"/>
            <a:ext cx="3854053" cy="8334904"/>
          </a:xfrm>
          <a:prstGeom prst="rect">
            <a:avLst/>
          </a:prstGeom>
          <a:solidFill>
            <a:srgbClr val="D8D8D8"/>
          </a:solid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5" name="Google Shape;545;p12"/>
          <p:cNvSpPr txBox="1">
            <a:spLocks noGrp="1"/>
          </p:cNvSpPr>
          <p:nvPr>
            <p:ph type="body" idx="2"/>
          </p:nvPr>
        </p:nvSpPr>
        <p:spPr>
          <a:xfrm>
            <a:off x="1899386" y="525561"/>
            <a:ext cx="3849346" cy="1398169"/>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1900"/>
              <a:buNone/>
            </a:pPr>
            <a:r>
              <a:rPr lang="en-IE" dirty="0"/>
              <a:t>ΓΝΩΡ</a:t>
            </a:r>
            <a:r>
              <a:rPr lang="el-GR" dirty="0"/>
              <a:t>Ι</a:t>
            </a:r>
            <a:r>
              <a:rPr lang="en-IE" dirty="0"/>
              <a:t>ΖΕΙΣ ΤΟΝ ΕΑΥΤ</a:t>
            </a:r>
            <a:r>
              <a:rPr lang="el-GR" dirty="0"/>
              <a:t>Ο</a:t>
            </a:r>
            <a:r>
              <a:rPr lang="en-IE" dirty="0"/>
              <a:t> ΣΟΥ Μ</a:t>
            </a:r>
            <a:r>
              <a:rPr lang="el-GR" dirty="0"/>
              <a:t>Ο</a:t>
            </a:r>
            <a:r>
              <a:rPr lang="en-IE" dirty="0"/>
              <a:t>ΝΟ </a:t>
            </a:r>
            <a:r>
              <a:rPr lang="el-GR" dirty="0"/>
              <a:t>Ο</a:t>
            </a:r>
            <a:r>
              <a:rPr lang="en-IE" dirty="0"/>
              <a:t>ΤΑΝ ΞΕΠΕΡΝ</a:t>
            </a:r>
            <a:r>
              <a:rPr lang="el-GR" dirty="0"/>
              <a:t>Α</a:t>
            </a:r>
            <a:r>
              <a:rPr lang="en-IE" dirty="0"/>
              <a:t>Σ ΤΑ </a:t>
            </a:r>
            <a:r>
              <a:rPr lang="el-GR" dirty="0"/>
              <a:t>Ο</a:t>
            </a:r>
            <a:r>
              <a:rPr lang="en-IE" dirty="0"/>
              <a:t>ΡΙ</a:t>
            </a:r>
            <a:r>
              <a:rPr lang="el-GR" dirty="0"/>
              <a:t>Α</a:t>
            </a:r>
            <a:r>
              <a:rPr lang="en-IE" dirty="0"/>
              <a:t> ΣΟΥ</a:t>
            </a:r>
          </a:p>
          <a:p>
            <a:pPr marL="0" lvl="0" indent="0" algn="ctr" rtl="0">
              <a:lnSpc>
                <a:spcPct val="100000"/>
              </a:lnSpc>
              <a:spcBef>
                <a:spcPts val="0"/>
              </a:spcBef>
              <a:spcAft>
                <a:spcPts val="0"/>
              </a:spcAft>
              <a:buClr>
                <a:schemeClr val="lt1"/>
              </a:buClr>
              <a:buSzPts val="1900"/>
              <a:buNone/>
            </a:pPr>
            <a:r>
              <a:rPr lang="en-IE" sz="1100" b="1" dirty="0"/>
              <a:t> Πάολο Κοέλιο</a:t>
            </a:r>
            <a:endParaRPr sz="1100" b="1" dirty="0"/>
          </a:p>
        </p:txBody>
      </p:sp>
      <p:sp>
        <p:nvSpPr>
          <p:cNvPr id="547" name="Google Shape;547;p12"/>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15</a:t>
            </a:fld>
            <a:endParaRPr sz="700" b="0" i="0">
              <a:solidFill>
                <a:srgbClr val="595959"/>
              </a:solidFill>
              <a:latin typeface="Calibri"/>
              <a:ea typeface="Calibri"/>
              <a:cs typeface="Calibri"/>
              <a:sym typeface="Calibri"/>
            </a:endParaRPr>
          </a:p>
        </p:txBody>
      </p:sp>
      <p:grpSp>
        <p:nvGrpSpPr>
          <p:cNvPr id="548" name="Google Shape;548;p12"/>
          <p:cNvGrpSpPr/>
          <p:nvPr/>
        </p:nvGrpSpPr>
        <p:grpSpPr>
          <a:xfrm>
            <a:off x="295594" y="1966299"/>
            <a:ext cx="1487826" cy="1083162"/>
            <a:chOff x="3400450" y="986392"/>
            <a:chExt cx="1487826" cy="1083162"/>
          </a:xfrm>
        </p:grpSpPr>
        <p:sp>
          <p:nvSpPr>
            <p:cNvPr id="549" name="Google Shape;549;p12"/>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550" name="Google Shape;550;p12"/>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sp>
        <p:nvSpPr>
          <p:cNvPr id="4" name="Google Shape;567;p14">
            <a:extLst>
              <a:ext uri="{FF2B5EF4-FFF2-40B4-BE49-F238E27FC236}">
                <a16:creationId xmlns:a16="http://schemas.microsoft.com/office/drawing/2014/main" id="{FD413FFF-F981-E8D6-B162-A87719E89514}"/>
              </a:ext>
            </a:extLst>
          </p:cNvPr>
          <p:cNvSpPr txBox="1">
            <a:spLocks/>
          </p:cNvSpPr>
          <p:nvPr/>
        </p:nvSpPr>
        <p:spPr>
          <a:xfrm>
            <a:off x="808387" y="3248211"/>
            <a:ext cx="3849345" cy="6066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rgbClr val="084260"/>
              </a:buClr>
              <a:buSzPts val="1100"/>
              <a:buFont typeface="Arial"/>
              <a:buNone/>
              <a:defRPr sz="1100" b="0"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buClr>
                <a:srgbClr val="E63275"/>
              </a:buClr>
            </a:pPr>
            <a:r>
              <a:rPr lang="en-US" sz="1600" b="1" dirty="0">
                <a:solidFill>
                  <a:srgbClr val="E63275"/>
                </a:solidFill>
                <a:latin typeface="+mj-lt"/>
              </a:rPr>
              <a:t>3.2. </a:t>
            </a:r>
            <a:r>
              <a:rPr lang="el-GR" sz="1600" b="1" dirty="0">
                <a:solidFill>
                  <a:srgbClr val="E63275"/>
                </a:solidFill>
                <a:latin typeface="+mj-lt"/>
              </a:rPr>
              <a:t>Σπάσιμο πάγου</a:t>
            </a:r>
            <a:endParaRPr lang="en-US" sz="1600" b="1" dirty="0">
              <a:solidFill>
                <a:srgbClr val="E63275"/>
              </a:solidFill>
              <a:latin typeface="+mj-lt"/>
            </a:endParaRPr>
          </a:p>
        </p:txBody>
      </p:sp>
      <p:sp>
        <p:nvSpPr>
          <p:cNvPr id="544" name="Google Shape;544;p12"/>
          <p:cNvSpPr txBox="1">
            <a:spLocks noGrp="1"/>
          </p:cNvSpPr>
          <p:nvPr>
            <p:ph type="body" idx="1"/>
          </p:nvPr>
        </p:nvSpPr>
        <p:spPr>
          <a:xfrm>
            <a:off x="808387" y="3666151"/>
            <a:ext cx="6202013" cy="6029394"/>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84260"/>
              </a:buClr>
              <a:buSzPts val="1100"/>
              <a:buNone/>
            </a:pPr>
            <a:r>
              <a:rPr lang="en-US" sz="1400" dirty="0"/>
              <a:t>Δεν υπάρχει μόνο ένας τρόπος για να </a:t>
            </a:r>
            <a:r>
              <a:rPr lang="el-GR" sz="1400" dirty="0"/>
              <a:t>σπάσετε τον πάγο</a:t>
            </a:r>
            <a:r>
              <a:rPr lang="en-US" sz="1400" dirty="0"/>
              <a:t>. Ανάλογα με τους ανθρώπους, μπορείτε να δοκιμάσετε διαφορετικές προσεγγίσεις. Ωστόσο, ο στόχος είναι πάντα ο ίδιος: η σύνδεση και η εμπιστοσύνη. </a:t>
            </a:r>
            <a:r>
              <a:rPr lang="en-US" sz="1400" dirty="0" err="1"/>
              <a:t>Ακολουθούν</a:t>
            </a:r>
            <a:r>
              <a:rPr lang="en-US" sz="1400" dirty="0"/>
              <a:t> π</a:t>
            </a:r>
            <a:r>
              <a:rPr lang="en-US" sz="1400" dirty="0" err="1"/>
              <a:t>ροτάσεις</a:t>
            </a:r>
            <a:r>
              <a:rPr lang="en-US" sz="1400" dirty="0"/>
              <a:t>:</a:t>
            </a:r>
          </a:p>
          <a:p>
            <a:pPr marL="0" lvl="0" indent="0" algn="just" rtl="0">
              <a:lnSpc>
                <a:spcPct val="100000"/>
              </a:lnSpc>
              <a:spcBef>
                <a:spcPts val="0"/>
              </a:spcBef>
              <a:spcAft>
                <a:spcPts val="0"/>
              </a:spcAft>
              <a:buClr>
                <a:srgbClr val="084260"/>
              </a:buClr>
              <a:buSzPts val="1100"/>
              <a:buNone/>
            </a:pPr>
            <a:r>
              <a:rPr lang="en-US" sz="1400" dirty="0"/>
              <a:t> </a:t>
            </a:r>
          </a:p>
          <a:p>
            <a:pPr marL="0" lvl="0" indent="0" algn="just" rtl="0">
              <a:lnSpc>
                <a:spcPct val="100000"/>
              </a:lnSpc>
              <a:spcBef>
                <a:spcPts val="0"/>
              </a:spcBef>
              <a:spcAft>
                <a:spcPts val="0"/>
              </a:spcAft>
              <a:buClr>
                <a:srgbClr val="084260"/>
              </a:buClr>
              <a:buSzPts val="1100"/>
              <a:buNone/>
            </a:pPr>
            <a:r>
              <a:rPr lang="en-US" sz="1400" dirty="0"/>
              <a:t>Οργανωμένα παιχνίδια γνωριμίας: </a:t>
            </a:r>
          </a:p>
          <a:p>
            <a:pPr marL="0" lvl="0" indent="0" algn="just" rtl="0">
              <a:lnSpc>
                <a:spcPct val="100000"/>
              </a:lnSpc>
              <a:spcBef>
                <a:spcPts val="0"/>
              </a:spcBef>
              <a:spcAft>
                <a:spcPts val="0"/>
              </a:spcAft>
              <a:buClr>
                <a:srgbClr val="084260"/>
              </a:buClr>
              <a:buSzPts val="1100"/>
              <a:buNone/>
            </a:pPr>
            <a:r>
              <a:rPr lang="en-US" sz="1400" dirty="0"/>
              <a:t>Speed friending με σταθερές ερωτήσεις όπως: Τι σε έφερε εδώ; Παίζεις βιντεοπαιχνίδια; Ποιο είναι το αγαπημένο σου φαγητό; κ.λπ.</a:t>
            </a:r>
          </a:p>
          <a:p>
            <a:pPr marL="285750" indent="-285750">
              <a:buFont typeface="Arial" panose="020B0604020202020204" pitchFamily="34" charset="0"/>
              <a:buChar char="•"/>
            </a:pPr>
            <a:r>
              <a:rPr lang="en-US" sz="1400" b="1" dirty="0"/>
              <a:t>Πλεονεκτήματα: </a:t>
            </a:r>
            <a:r>
              <a:rPr lang="en-US" sz="1400" dirty="0"/>
              <a:t>οι άνθρωποι εμπλέκονται εύκολα σε αυτές τις δυναμικές. Είναι επίσης πολύ γρήγορο. </a:t>
            </a:r>
          </a:p>
          <a:p>
            <a:pPr marL="285750" indent="-285750">
              <a:buFont typeface="Arial" panose="020B0604020202020204" pitchFamily="34" charset="0"/>
              <a:buChar char="•"/>
            </a:pPr>
            <a:r>
              <a:rPr lang="en-US" sz="1400" b="1" dirty="0"/>
              <a:t>Μειονεκτήματα: </a:t>
            </a:r>
            <a:r>
              <a:rPr lang="en-US" sz="1400" dirty="0"/>
              <a:t>Πολύ τεχνητό. Μπορεί να κάνει την ομάδα να εξαρτάται υπερβολικά από τον συντονιστή. </a:t>
            </a:r>
          </a:p>
          <a:p>
            <a:pPr marL="0" lvl="0" indent="0" algn="just" rtl="0">
              <a:lnSpc>
                <a:spcPct val="100000"/>
              </a:lnSpc>
              <a:spcBef>
                <a:spcPts val="0"/>
              </a:spcBef>
              <a:spcAft>
                <a:spcPts val="0"/>
              </a:spcAft>
              <a:buClr>
                <a:srgbClr val="084260"/>
              </a:buClr>
              <a:buSzPts val="1100"/>
              <a:buNone/>
            </a:pPr>
            <a:endParaRPr lang="en-US" sz="1400" dirty="0"/>
          </a:p>
          <a:p>
            <a:pPr marL="0" lvl="0" indent="0" algn="just" rtl="0">
              <a:lnSpc>
                <a:spcPct val="100000"/>
              </a:lnSpc>
              <a:spcBef>
                <a:spcPts val="0"/>
              </a:spcBef>
              <a:spcAft>
                <a:spcPts val="0"/>
              </a:spcAft>
              <a:buClr>
                <a:srgbClr val="084260"/>
              </a:buClr>
              <a:buSzPts val="1100"/>
              <a:buNone/>
            </a:pPr>
            <a:r>
              <a:rPr lang="en-US" sz="1400" dirty="0"/>
              <a:t>Ελέγξτε τους παρακάτω συνδέσμους για να δείτε μερικά παραδείγματα παιχνιδιών για να σπάσετε τον πάγο: </a:t>
            </a:r>
          </a:p>
          <a:p>
            <a:pPr marL="0" indent="0"/>
            <a:r>
              <a:rPr lang="en-US" sz="1400" dirty="0">
                <a:hlinkClick r:id="rId3"/>
              </a:rPr>
              <a:t>Γα</a:t>
            </a:r>
            <a:r>
              <a:rPr lang="en-US" sz="1400" dirty="0" err="1">
                <a:hlinkClick r:id="rId3"/>
              </a:rPr>
              <a:t>λλικά</a:t>
            </a:r>
            <a:r>
              <a:rPr lang="el-GR" sz="1400" dirty="0"/>
              <a:t>, </a:t>
            </a:r>
            <a:r>
              <a:rPr lang="en-US" sz="1400" dirty="0" err="1">
                <a:hlinkClick r:id="rId4"/>
              </a:rPr>
              <a:t>Αγγλικά</a:t>
            </a:r>
            <a:r>
              <a:rPr lang="el-GR" sz="1400" dirty="0"/>
              <a:t>, </a:t>
            </a:r>
            <a:r>
              <a:rPr lang="en-US" sz="1400" dirty="0" err="1">
                <a:hlinkClick r:id="rId5"/>
              </a:rPr>
              <a:t>Ισ</a:t>
            </a:r>
            <a:r>
              <a:rPr lang="en-US" sz="1400" dirty="0">
                <a:hlinkClick r:id="rId5"/>
              </a:rPr>
              <a:t>πανικά</a:t>
            </a:r>
            <a:endParaRPr lang="en-US" sz="1400" dirty="0"/>
          </a:p>
          <a:p>
            <a:pPr marL="0" lvl="0" indent="0" algn="just" rtl="0">
              <a:lnSpc>
                <a:spcPct val="100000"/>
              </a:lnSpc>
              <a:spcBef>
                <a:spcPts val="0"/>
              </a:spcBef>
              <a:spcAft>
                <a:spcPts val="0"/>
              </a:spcAft>
              <a:buClr>
                <a:srgbClr val="084260"/>
              </a:buClr>
              <a:buSzPts val="1100"/>
              <a:buNone/>
            </a:pPr>
            <a:endParaRPr lang="en-US" sz="1400" dirty="0"/>
          </a:p>
          <a:p>
            <a:pPr marL="0" lvl="0" indent="0" algn="just" rtl="0">
              <a:lnSpc>
                <a:spcPct val="100000"/>
              </a:lnSpc>
              <a:spcBef>
                <a:spcPts val="0"/>
              </a:spcBef>
              <a:spcAft>
                <a:spcPts val="0"/>
              </a:spcAft>
              <a:buClr>
                <a:srgbClr val="084260"/>
              </a:buClr>
              <a:buSzPts val="1100"/>
              <a:buNone/>
            </a:pPr>
            <a:r>
              <a:rPr lang="el-GR" sz="1400" dirty="0"/>
              <a:t>Δώστε σ</a:t>
            </a:r>
            <a:r>
              <a:rPr lang="en-US" sz="1400" dirty="0" err="1"/>
              <a:t>την</a:t>
            </a:r>
            <a:r>
              <a:rPr lang="en-US" sz="1400" dirty="0"/>
              <a:t> </a:t>
            </a:r>
            <a:r>
              <a:rPr lang="en-US" sz="1400" dirty="0" err="1"/>
              <a:t>ομάδ</a:t>
            </a:r>
            <a:r>
              <a:rPr lang="en-US" sz="1400" dirty="0"/>
              <a:t>α λίγο χρόνο για να συζητήσει πριν ξεκινήσετε τη συνάντηση</a:t>
            </a:r>
            <a:r>
              <a:rPr lang="el-GR" sz="1400" dirty="0"/>
              <a:t> με ή χωρίς καφέ:</a:t>
            </a:r>
            <a:endParaRPr lang="en-US" sz="1400" dirty="0"/>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en-US" sz="1400" b="1" dirty="0"/>
              <a:t>Πλεονεκτήματα: </a:t>
            </a:r>
            <a:r>
              <a:rPr lang="en-US" sz="1400" dirty="0"/>
              <a:t>η φιλία γίνεται πιο φυσικά</a:t>
            </a:r>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en-US" sz="1400" b="1" dirty="0"/>
              <a:t>Μειονεκτήματα: </a:t>
            </a:r>
            <a:r>
              <a:rPr lang="en-US" sz="1400" dirty="0"/>
              <a:t>χρονοβόρα και μπορεί να είναι δύσκολη για ορισμένους ανθρώπους (γλωσσικά εμπόδια, νέοι άνθρωποι κ.λπ.)</a:t>
            </a:r>
          </a:p>
          <a:p>
            <a:pPr marL="0" lvl="0" indent="0" algn="just" rtl="0">
              <a:lnSpc>
                <a:spcPct val="100000"/>
              </a:lnSpc>
              <a:spcBef>
                <a:spcPts val="0"/>
              </a:spcBef>
              <a:spcAft>
                <a:spcPts val="0"/>
              </a:spcAft>
              <a:buClr>
                <a:srgbClr val="084260"/>
              </a:buClr>
              <a:buSzPts val="1100"/>
              <a:buNone/>
            </a:pPr>
            <a:r>
              <a:rPr lang="en-US" sz="1400" dirty="0"/>
              <a:t> </a:t>
            </a:r>
          </a:p>
          <a:p>
            <a:pPr marL="0" lvl="0" indent="0" algn="just" rtl="0">
              <a:lnSpc>
                <a:spcPct val="100000"/>
              </a:lnSpc>
              <a:spcBef>
                <a:spcPts val="0"/>
              </a:spcBef>
              <a:spcAft>
                <a:spcPts val="0"/>
              </a:spcAft>
              <a:buClr>
                <a:srgbClr val="084260"/>
              </a:buClr>
              <a:buSzPts val="1100"/>
              <a:buNone/>
            </a:pPr>
            <a:r>
              <a:rPr lang="en-US" sz="1400" dirty="0"/>
              <a:t>Παρουσιάσεις ένας προς έναν ή ομαδικές παρουσιάσεις:</a:t>
            </a:r>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en-US" sz="1400" b="1" dirty="0"/>
              <a:t>Πλεονεκτήματα: </a:t>
            </a:r>
            <a:r>
              <a:rPr lang="en-US" sz="1400" dirty="0"/>
              <a:t>όλοι μιλούν, και είναι μια οικεία δυναμική για τους περισσότερους ανθρώπους </a:t>
            </a:r>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en-US" sz="1400" b="1" dirty="0"/>
              <a:t>Μειονεκτήματα: </a:t>
            </a:r>
            <a:r>
              <a:rPr lang="en-US" sz="1400" dirty="0"/>
              <a:t>Οι άνθρωποι τείνουν να επικεντρώνονται περισσότερο στην παρουσίασή τους παρά στο να ακούνε τους άλλους. </a:t>
            </a:r>
          </a:p>
          <a:p>
            <a:pPr marL="0" lvl="0" indent="0" algn="just" rtl="0">
              <a:lnSpc>
                <a:spcPct val="100000"/>
              </a:lnSpc>
              <a:spcBef>
                <a:spcPts val="0"/>
              </a:spcBef>
              <a:spcAft>
                <a:spcPts val="0"/>
              </a:spcAft>
              <a:buClr>
                <a:srgbClr val="084260"/>
              </a:buClr>
              <a:buSzPts val="1100"/>
              <a:buNone/>
            </a:pPr>
            <a:endParaRPr lang="en-US" sz="1400" dirty="0"/>
          </a:p>
        </p:txBody>
      </p:sp>
    </p:spTree>
    <p:extLst>
      <p:ext uri="{BB962C8B-B14F-4D97-AF65-F5344CB8AC3E}">
        <p14:creationId xmlns:p14="http://schemas.microsoft.com/office/powerpoint/2010/main" val="2527767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10"/>
          <p:cNvSpPr txBox="1">
            <a:spLocks noGrp="1"/>
          </p:cNvSpPr>
          <p:nvPr>
            <p:ph type="body" idx="1"/>
          </p:nvPr>
        </p:nvSpPr>
        <p:spPr>
          <a:xfrm>
            <a:off x="765328" y="627587"/>
            <a:ext cx="3014509" cy="66235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84260"/>
              </a:buClr>
              <a:buSzPts val="2200"/>
              <a:buNone/>
            </a:pPr>
            <a:r>
              <a:rPr lang="es-ES" dirty="0"/>
              <a:t>3.3. Κανόνες</a:t>
            </a:r>
            <a:endParaRPr dirty="0"/>
          </a:p>
          <a:p>
            <a:pPr marL="0" lvl="0" indent="0" algn="l" rtl="0">
              <a:lnSpc>
                <a:spcPct val="100000"/>
              </a:lnSpc>
              <a:spcBef>
                <a:spcPts val="2267"/>
              </a:spcBef>
              <a:spcAft>
                <a:spcPts val="0"/>
              </a:spcAft>
              <a:buClr>
                <a:srgbClr val="084260"/>
              </a:buClr>
              <a:buSzPts val="2200"/>
              <a:buNone/>
            </a:pPr>
            <a:endParaRPr dirty="0"/>
          </a:p>
        </p:txBody>
      </p:sp>
      <p:sp>
        <p:nvSpPr>
          <p:cNvPr id="530" name="Google Shape;530;p10"/>
          <p:cNvSpPr txBox="1">
            <a:spLocks noGrp="1"/>
          </p:cNvSpPr>
          <p:nvPr>
            <p:ph type="body" idx="2"/>
          </p:nvPr>
        </p:nvSpPr>
        <p:spPr>
          <a:xfrm>
            <a:off x="765328" y="1158656"/>
            <a:ext cx="3014509" cy="81528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600"/>
              <a:buNone/>
            </a:pPr>
            <a:r>
              <a:rPr lang="en-US" dirty="0">
                <a:solidFill>
                  <a:srgbClr val="2B4A77"/>
                </a:solidFill>
              </a:rPr>
              <a:t>Η ομάδα θα πρέπει να συντάσσει και να υπογράφει συλλογικά τους δικούς της κανόνες. </a:t>
            </a:r>
          </a:p>
        </p:txBody>
      </p:sp>
      <p:sp>
        <p:nvSpPr>
          <p:cNvPr id="532" name="Google Shape;532;p10"/>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16</a:t>
            </a:fld>
            <a:endParaRPr sz="700" b="0" i="0">
              <a:solidFill>
                <a:srgbClr val="595959"/>
              </a:solidFill>
              <a:latin typeface="Calibri"/>
              <a:ea typeface="Calibri"/>
              <a:cs typeface="Calibri"/>
              <a:sym typeface="Calibri"/>
            </a:endParaRPr>
          </a:p>
        </p:txBody>
      </p:sp>
      <p:pic>
        <p:nvPicPr>
          <p:cNvPr id="533" name="Google Shape;533;p10"/>
          <p:cNvPicPr preferRelativeResize="0">
            <a:picLocks noGrp="1"/>
          </p:cNvPicPr>
          <p:nvPr>
            <p:ph type="pic" idx="3"/>
          </p:nvPr>
        </p:nvPicPr>
        <p:blipFill rotWithShape="1">
          <a:blip r:embed="rId3">
            <a:alphaModFix/>
          </a:blip>
          <a:srcRect l="12878" r="12878"/>
          <a:stretch/>
        </p:blipFill>
        <p:spPr>
          <a:xfrm>
            <a:off x="4043207" y="329401"/>
            <a:ext cx="3064955" cy="2751872"/>
          </a:xfrm>
          <a:prstGeom prst="rect">
            <a:avLst/>
          </a:prstGeom>
          <a:solidFill>
            <a:srgbClr val="D8D8D8"/>
          </a:solidFill>
          <a:ln>
            <a:noFill/>
          </a:ln>
        </p:spPr>
      </p:pic>
      <p:sp>
        <p:nvSpPr>
          <p:cNvPr id="8" name="CuadroTexto 7">
            <a:extLst>
              <a:ext uri="{FF2B5EF4-FFF2-40B4-BE49-F238E27FC236}">
                <a16:creationId xmlns:a16="http://schemas.microsoft.com/office/drawing/2014/main" id="{92D11FC7-BC30-B537-78B1-734913642CB7}"/>
              </a:ext>
            </a:extLst>
          </p:cNvPr>
          <p:cNvSpPr txBox="1"/>
          <p:nvPr/>
        </p:nvSpPr>
        <p:spPr>
          <a:xfrm>
            <a:off x="1650320" y="4049744"/>
            <a:ext cx="5001688" cy="3046988"/>
          </a:xfrm>
          <a:prstGeom prst="rect">
            <a:avLst/>
          </a:prstGeom>
          <a:noFill/>
        </p:spPr>
        <p:txBody>
          <a:bodyPr wrap="square">
            <a:spAutoFit/>
          </a:bodyPr>
          <a:lstStyle/>
          <a:p>
            <a:pPr algn="just">
              <a:buClr>
                <a:srgbClr val="FFFFFF"/>
              </a:buClr>
              <a:buSzPts val="1100"/>
              <a:defRPr/>
            </a:pPr>
            <a:r>
              <a:rPr kumimoji="0" lang="en-US" sz="1600" b="1" i="0" u="none" strike="noStrike" kern="0" cap="none" spc="0" normalizeH="0" baseline="0" noProof="0" dirty="0">
                <a:ln>
                  <a:noFill/>
                </a:ln>
                <a:solidFill>
                  <a:srgbClr val="FFFFFF"/>
                </a:solidFill>
                <a:effectLst/>
                <a:uLnTx/>
                <a:uFillTx/>
                <a:latin typeface="+mj-lt"/>
                <a:ea typeface="Calibri"/>
                <a:cs typeface="Calibri"/>
                <a:sym typeface="Calibri"/>
              </a:rPr>
              <a:t>Απευθυνθείτε στους ανθρώπους όπως θα θέλατε να κάνουν αυτοί σε εσάς: σεβαστείτε τον τρόπο με τον οποίο αυτοπροσδιορίζονται</a:t>
            </a:r>
            <a:endParaRPr lang="en-US" sz="1600" b="1" dirty="0">
              <a:solidFill>
                <a:srgbClr val="FFFFFF"/>
              </a:solidFill>
              <a:latin typeface="+mj-lt"/>
              <a:ea typeface="Calibri"/>
              <a:cs typeface="Calibri"/>
              <a:sym typeface="Calibri"/>
            </a:endParaRPr>
          </a:p>
          <a:p>
            <a:pPr marL="0" marR="0" lvl="0" indent="0" algn="just" defTabSz="914400" rtl="0" eaLnBrk="1" fontAlgn="auto" latinLnBrk="0" hangingPunct="1">
              <a:lnSpc>
                <a:spcPct val="100000"/>
              </a:lnSpc>
              <a:spcBef>
                <a:spcPts val="0"/>
              </a:spcBef>
              <a:spcAft>
                <a:spcPts val="0"/>
              </a:spcAft>
              <a:buClr>
                <a:srgbClr val="FFFFFF"/>
              </a:buClr>
              <a:buSzPts val="1100"/>
              <a:buFont typeface="Arial"/>
              <a:buNone/>
              <a:tabLst/>
              <a:defRPr/>
            </a:pPr>
            <a:endParaRPr kumimoji="0" lang="en-US" sz="1600" b="1" i="0" u="none" strike="noStrike" kern="0" cap="none" spc="0" normalizeH="0" baseline="0" noProof="0" dirty="0">
              <a:ln>
                <a:noFill/>
              </a:ln>
              <a:solidFill>
                <a:srgbClr val="FFFFFF"/>
              </a:solidFill>
              <a:effectLst/>
              <a:uLnTx/>
              <a:uFillTx/>
              <a:latin typeface="+mj-lt"/>
              <a:ea typeface="Calibri"/>
              <a:cs typeface="Calibri"/>
              <a:sym typeface="Calibri"/>
            </a:endParaRPr>
          </a:p>
          <a:p>
            <a:pPr marL="0" marR="0" lvl="0" indent="0" algn="just" defTabSz="914400" rtl="0" eaLnBrk="1" fontAlgn="auto" latinLnBrk="0" hangingPunct="1">
              <a:lnSpc>
                <a:spcPct val="100000"/>
              </a:lnSpc>
              <a:spcBef>
                <a:spcPts val="0"/>
              </a:spcBef>
              <a:spcAft>
                <a:spcPts val="0"/>
              </a:spcAft>
              <a:buClr>
                <a:srgbClr val="FFFFFF"/>
              </a:buClr>
              <a:buSzPts val="1100"/>
              <a:buFont typeface="Arial"/>
              <a:buNone/>
              <a:tabLst/>
              <a:defRPr/>
            </a:pPr>
            <a:endParaRPr lang="en-US" sz="1600" b="1" dirty="0">
              <a:solidFill>
                <a:srgbClr val="FFFFFF"/>
              </a:solidFill>
              <a:latin typeface="+mj-lt"/>
              <a:ea typeface="Calibri"/>
              <a:cs typeface="Calibri"/>
              <a:sym typeface="Calibri"/>
            </a:endParaRPr>
          </a:p>
          <a:p>
            <a:pPr algn="just">
              <a:buClr>
                <a:srgbClr val="FFFFFF"/>
              </a:buClr>
              <a:buSzPts val="1100"/>
              <a:defRPr/>
            </a:pPr>
            <a:endParaRPr kumimoji="0" lang="en-US" sz="1600" b="1" i="0" u="none" strike="noStrike" kern="0" cap="none" spc="0" normalizeH="0" baseline="0" noProof="0" dirty="0">
              <a:ln>
                <a:noFill/>
              </a:ln>
              <a:solidFill>
                <a:srgbClr val="FFFFFF"/>
              </a:solidFill>
              <a:effectLst/>
              <a:uLnTx/>
              <a:uFillTx/>
              <a:latin typeface="+mj-lt"/>
              <a:ea typeface="Calibri"/>
              <a:cs typeface="Calibri"/>
              <a:sym typeface="Calibri"/>
            </a:endParaRPr>
          </a:p>
          <a:p>
            <a:pPr algn="just">
              <a:buClr>
                <a:srgbClr val="FFFFFF"/>
              </a:buClr>
              <a:buSzPts val="1100"/>
              <a:defRPr/>
            </a:pPr>
            <a:r>
              <a:rPr kumimoji="0" lang="en-US" sz="1600" b="1" i="0" u="none" strike="noStrike" kern="0" cap="none" spc="0" normalizeH="0" baseline="0" noProof="0" dirty="0">
                <a:ln>
                  <a:noFill/>
                </a:ln>
                <a:solidFill>
                  <a:srgbClr val="FFFFFF"/>
                </a:solidFill>
                <a:effectLst/>
                <a:uLnTx/>
                <a:uFillTx/>
                <a:latin typeface="+mj-lt"/>
                <a:ea typeface="Calibri"/>
                <a:cs typeface="Calibri"/>
                <a:sym typeface="Calibri"/>
              </a:rPr>
              <a:t>Να είστε υπομονετικοί με τους άλλους, όλοι χρειαζόμαστε το δικό μας χρόνο για να επεξεργαστούμε τις πληροφορίες</a:t>
            </a:r>
          </a:p>
          <a:p>
            <a:pPr marL="0" marR="0" lvl="0" indent="0" algn="just" defTabSz="914400" rtl="0" eaLnBrk="1" fontAlgn="auto" latinLnBrk="0" hangingPunct="1">
              <a:lnSpc>
                <a:spcPct val="100000"/>
              </a:lnSpc>
              <a:spcBef>
                <a:spcPts val="0"/>
              </a:spcBef>
              <a:spcAft>
                <a:spcPts val="0"/>
              </a:spcAft>
              <a:buClr>
                <a:srgbClr val="FFFFFF"/>
              </a:buClr>
              <a:buSzPts val="1100"/>
              <a:buFont typeface="Arial"/>
              <a:buNone/>
              <a:tabLst/>
              <a:defRPr/>
            </a:pPr>
            <a:endParaRPr kumimoji="0" lang="en-US" sz="1600" b="1" i="0" u="none" strike="noStrike" kern="0" cap="none" spc="0" normalizeH="0" baseline="0" noProof="0" dirty="0">
              <a:ln>
                <a:noFill/>
              </a:ln>
              <a:solidFill>
                <a:srgbClr val="FFFFFF"/>
              </a:solidFill>
              <a:effectLst/>
              <a:uLnTx/>
              <a:uFillTx/>
              <a:latin typeface="+mj-lt"/>
              <a:ea typeface="Calibri"/>
              <a:cs typeface="Calibri"/>
              <a:sym typeface="Calibri"/>
            </a:endParaRPr>
          </a:p>
          <a:p>
            <a:pPr marL="0" marR="0" lvl="0" indent="0" algn="just" defTabSz="914400" rtl="0" eaLnBrk="1" fontAlgn="auto" latinLnBrk="0" hangingPunct="1">
              <a:lnSpc>
                <a:spcPct val="100000"/>
              </a:lnSpc>
              <a:spcBef>
                <a:spcPts val="0"/>
              </a:spcBef>
              <a:spcAft>
                <a:spcPts val="0"/>
              </a:spcAft>
              <a:buClr>
                <a:srgbClr val="FFFFFF"/>
              </a:buClr>
              <a:buSzPts val="1100"/>
              <a:buFont typeface="Arial"/>
              <a:buNone/>
              <a:tabLst/>
              <a:defRPr/>
            </a:pPr>
            <a:endParaRPr lang="en-US" sz="1600" b="1" dirty="0">
              <a:solidFill>
                <a:srgbClr val="FFFFFF"/>
              </a:solidFill>
              <a:latin typeface="+mj-lt"/>
              <a:ea typeface="Calibri"/>
              <a:cs typeface="Calibri"/>
              <a:sym typeface="Calibri"/>
            </a:endParaRPr>
          </a:p>
          <a:p>
            <a:pPr marL="0" marR="0" lvl="0" indent="0" algn="just" defTabSz="914400" rtl="0" eaLnBrk="1" fontAlgn="auto" latinLnBrk="0" hangingPunct="1">
              <a:lnSpc>
                <a:spcPct val="100000"/>
              </a:lnSpc>
              <a:spcBef>
                <a:spcPts val="0"/>
              </a:spcBef>
              <a:spcAft>
                <a:spcPts val="0"/>
              </a:spcAft>
              <a:buClr>
                <a:srgbClr val="FFFFFF"/>
              </a:buClr>
              <a:buSzPts val="1100"/>
              <a:buFont typeface="Arial"/>
              <a:buNone/>
              <a:tabLst/>
              <a:defRPr/>
            </a:pPr>
            <a:endParaRPr kumimoji="0" lang="en-US" sz="1600" b="1" i="0" u="none" strike="noStrike" kern="0" cap="none" spc="0" normalizeH="0" baseline="0" noProof="0" dirty="0">
              <a:ln>
                <a:noFill/>
              </a:ln>
              <a:solidFill>
                <a:srgbClr val="FFFFFF"/>
              </a:solidFill>
              <a:effectLst/>
              <a:uLnTx/>
              <a:uFillTx/>
              <a:latin typeface="+mj-lt"/>
              <a:ea typeface="Calibri"/>
              <a:cs typeface="Calibri"/>
              <a:sym typeface="Calibri"/>
            </a:endParaRPr>
          </a:p>
          <a:p>
            <a:pPr marL="0" marR="0" lvl="0" indent="0" algn="just" defTabSz="914400" rtl="0" eaLnBrk="1" fontAlgn="auto" latinLnBrk="0" hangingPunct="1">
              <a:lnSpc>
                <a:spcPct val="100000"/>
              </a:lnSpc>
              <a:spcBef>
                <a:spcPts val="0"/>
              </a:spcBef>
              <a:spcAft>
                <a:spcPts val="0"/>
              </a:spcAft>
              <a:buClr>
                <a:srgbClr val="FFFFFF"/>
              </a:buClr>
              <a:buSzPts val="1100"/>
              <a:buFont typeface="Arial"/>
              <a:buNone/>
              <a:tabLst/>
              <a:defRPr/>
            </a:pPr>
            <a:r>
              <a:rPr lang="en-US" sz="1600" b="1" dirty="0">
                <a:solidFill>
                  <a:srgbClr val="FFFFFF"/>
                </a:solidFill>
                <a:latin typeface="+mj-lt"/>
                <a:ea typeface="Calibri"/>
                <a:cs typeface="Calibri"/>
                <a:sym typeface="Calibri"/>
              </a:rPr>
              <a:t>Συμβάλλετε με τη σειρά, σεβόμενοι </a:t>
            </a:r>
            <a:r>
              <a:rPr kumimoji="0" lang="en-US" sz="1600" b="1" i="0" u="none" strike="noStrike" kern="0" cap="none" spc="0" normalizeH="0" baseline="0" noProof="0" dirty="0">
                <a:ln>
                  <a:noFill/>
                </a:ln>
                <a:solidFill>
                  <a:srgbClr val="FFFFFF"/>
                </a:solidFill>
                <a:effectLst/>
                <a:uLnTx/>
                <a:uFillTx/>
                <a:latin typeface="+mj-lt"/>
                <a:ea typeface="Calibri"/>
                <a:cs typeface="Calibri"/>
                <a:sym typeface="Calibri"/>
              </a:rPr>
              <a:t>το χρόνο ομιλίας των άλλων</a:t>
            </a:r>
          </a:p>
        </p:txBody>
      </p:sp>
      <p:sp>
        <p:nvSpPr>
          <p:cNvPr id="9" name="Google Shape;591;p16">
            <a:extLst>
              <a:ext uri="{FF2B5EF4-FFF2-40B4-BE49-F238E27FC236}">
                <a16:creationId xmlns:a16="http://schemas.microsoft.com/office/drawing/2014/main" id="{C34A5AFE-C9E0-6CFE-603B-C45DB206F61E}"/>
              </a:ext>
            </a:extLst>
          </p:cNvPr>
          <p:cNvSpPr txBox="1">
            <a:spLocks/>
          </p:cNvSpPr>
          <p:nvPr/>
        </p:nvSpPr>
        <p:spPr>
          <a:xfrm>
            <a:off x="607173" y="3834974"/>
            <a:ext cx="1043148" cy="66235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r" rtl="0">
              <a:lnSpc>
                <a:spcPct val="130000"/>
              </a:lnSpc>
              <a:spcBef>
                <a:spcPts val="2267"/>
              </a:spcBef>
              <a:spcAft>
                <a:spcPts val="0"/>
              </a:spcAft>
              <a:buClr>
                <a:schemeClr val="lt1"/>
              </a:buClr>
              <a:buSzPts val="6500"/>
              <a:buFont typeface="Arial"/>
              <a:buNone/>
              <a:defRPr sz="65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marR="0" lvl="0" indent="0" algn="r" defTabSz="914400" rtl="0" eaLnBrk="1" fontAlgn="auto" latinLnBrk="0" hangingPunct="1">
              <a:lnSpc>
                <a:spcPct val="130000"/>
              </a:lnSpc>
              <a:spcBef>
                <a:spcPts val="0"/>
              </a:spcBef>
              <a:spcAft>
                <a:spcPts val="0"/>
              </a:spcAft>
              <a:buClr>
                <a:srgbClr val="FFFFFF"/>
              </a:buClr>
              <a:buSzPts val="6500"/>
              <a:buFont typeface="Arial"/>
              <a:buNone/>
              <a:tabLst/>
              <a:defRPr/>
            </a:pPr>
            <a:r>
              <a:rPr lang="en-US" dirty="0">
                <a:solidFill>
                  <a:srgbClr val="FFFFFF"/>
                </a:solidFill>
              </a:rPr>
              <a:t>A</a:t>
            </a:r>
            <a:endParaRPr kumimoji="0" lang="en-US" sz="65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0" name="Google Shape;591;p16">
            <a:extLst>
              <a:ext uri="{FF2B5EF4-FFF2-40B4-BE49-F238E27FC236}">
                <a16:creationId xmlns:a16="http://schemas.microsoft.com/office/drawing/2014/main" id="{5736747D-CE30-A133-4771-0B6A80922AA4}"/>
              </a:ext>
            </a:extLst>
          </p:cNvPr>
          <p:cNvSpPr txBox="1">
            <a:spLocks/>
          </p:cNvSpPr>
          <p:nvPr/>
        </p:nvSpPr>
        <p:spPr>
          <a:xfrm>
            <a:off x="1032733" y="5026593"/>
            <a:ext cx="617587" cy="9556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r" rtl="0">
              <a:lnSpc>
                <a:spcPct val="130000"/>
              </a:lnSpc>
              <a:spcBef>
                <a:spcPts val="2267"/>
              </a:spcBef>
              <a:spcAft>
                <a:spcPts val="0"/>
              </a:spcAft>
              <a:buClr>
                <a:schemeClr val="lt1"/>
              </a:buClr>
              <a:buSzPts val="6500"/>
              <a:buFont typeface="Arial"/>
              <a:buNone/>
              <a:defRPr sz="65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marR="0" lvl="0" indent="0" algn="r" defTabSz="914400" rtl="0" eaLnBrk="1" fontAlgn="auto" latinLnBrk="0" hangingPunct="1">
              <a:lnSpc>
                <a:spcPct val="130000"/>
              </a:lnSpc>
              <a:spcBef>
                <a:spcPts val="0"/>
              </a:spcBef>
              <a:spcAft>
                <a:spcPts val="0"/>
              </a:spcAft>
              <a:buClr>
                <a:srgbClr val="FFFFFF"/>
              </a:buClr>
              <a:buSzPts val="6500"/>
              <a:buFont typeface="Arial"/>
              <a:buNone/>
              <a:tabLst/>
              <a:defRPr/>
            </a:pPr>
            <a:r>
              <a:rPr lang="en-US" dirty="0">
                <a:solidFill>
                  <a:srgbClr val="FFFFFF"/>
                </a:solidFill>
              </a:rPr>
              <a:t>B</a:t>
            </a:r>
            <a:endParaRPr kumimoji="0" lang="en-US" sz="65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1" name="Google Shape;591;p16">
            <a:extLst>
              <a:ext uri="{FF2B5EF4-FFF2-40B4-BE49-F238E27FC236}">
                <a16:creationId xmlns:a16="http://schemas.microsoft.com/office/drawing/2014/main" id="{F1E6083F-E70C-CD11-BBF5-CF50C83EFBF7}"/>
              </a:ext>
            </a:extLst>
          </p:cNvPr>
          <p:cNvSpPr txBox="1">
            <a:spLocks/>
          </p:cNvSpPr>
          <p:nvPr/>
        </p:nvSpPr>
        <p:spPr>
          <a:xfrm>
            <a:off x="607173" y="6511479"/>
            <a:ext cx="1043148" cy="76447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r" rtl="0">
              <a:lnSpc>
                <a:spcPct val="130000"/>
              </a:lnSpc>
              <a:spcBef>
                <a:spcPts val="2267"/>
              </a:spcBef>
              <a:spcAft>
                <a:spcPts val="0"/>
              </a:spcAft>
              <a:buClr>
                <a:schemeClr val="lt1"/>
              </a:buClr>
              <a:buSzPts val="6500"/>
              <a:buFont typeface="Arial"/>
              <a:buNone/>
              <a:defRPr sz="6500" b="0" i="0" u="none" strike="noStrike" cap="none">
                <a:solidFill>
                  <a:schemeClr val="lt1"/>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marR="0" lvl="0" indent="0" algn="r" defTabSz="914400" rtl="0" eaLnBrk="1" fontAlgn="auto" latinLnBrk="0" hangingPunct="1">
              <a:lnSpc>
                <a:spcPct val="130000"/>
              </a:lnSpc>
              <a:spcBef>
                <a:spcPts val="0"/>
              </a:spcBef>
              <a:spcAft>
                <a:spcPts val="0"/>
              </a:spcAft>
              <a:buClr>
                <a:srgbClr val="FFFFFF"/>
              </a:buClr>
              <a:buSzPts val="6500"/>
              <a:buFont typeface="Arial"/>
              <a:buNone/>
              <a:tabLst/>
              <a:defRPr/>
            </a:pPr>
            <a:r>
              <a:rPr kumimoji="0" lang="el-GR" sz="6500" b="0" i="0" u="none" strike="noStrike" kern="0" cap="none" spc="0" normalizeH="0" baseline="0" noProof="0" dirty="0">
                <a:ln>
                  <a:noFill/>
                </a:ln>
                <a:solidFill>
                  <a:srgbClr val="FFFFFF"/>
                </a:solidFill>
                <a:effectLst/>
                <a:uLnTx/>
                <a:uFillTx/>
                <a:latin typeface="Calibri"/>
                <a:ea typeface="Calibri"/>
                <a:cs typeface="Calibri"/>
                <a:sym typeface="Calibri"/>
              </a:rPr>
              <a:t>Γ</a:t>
            </a:r>
            <a:endParaRPr kumimoji="0" lang="en-US" sz="65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extBox 1">
            <a:extLst>
              <a:ext uri="{FF2B5EF4-FFF2-40B4-BE49-F238E27FC236}">
                <a16:creationId xmlns:a16="http://schemas.microsoft.com/office/drawing/2014/main" id="{4B465EA9-0903-4139-2064-0B8F2EAEB304}"/>
              </a:ext>
            </a:extLst>
          </p:cNvPr>
          <p:cNvSpPr txBox="1"/>
          <p:nvPr/>
        </p:nvSpPr>
        <p:spPr>
          <a:xfrm>
            <a:off x="765328" y="3226958"/>
            <a:ext cx="5886680" cy="3077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FFFFF"/>
              </a:buClr>
              <a:buSzPts val="1100"/>
              <a:buFont typeface="Arial"/>
              <a:buNone/>
              <a:tabLst/>
              <a:defRPr/>
            </a:pPr>
            <a:r>
              <a:rPr kumimoji="0" lang="el-GR" sz="1400" b="0" i="0" u="none" strike="noStrike" kern="0" cap="none" spc="0" normalizeH="0" baseline="0" noProof="0" dirty="0">
                <a:ln>
                  <a:noFill/>
                </a:ln>
                <a:solidFill>
                  <a:srgbClr val="FFFFFF"/>
                </a:solidFill>
                <a:effectLst/>
                <a:uLnTx/>
                <a:uFillTx/>
                <a:latin typeface="Calibri"/>
                <a:ea typeface="Calibri"/>
                <a:cs typeface="Calibri"/>
                <a:sym typeface="Calibri"/>
              </a:rPr>
              <a:t>Ο </a:t>
            </a:r>
            <a:r>
              <a:rPr kumimoji="0" lang="en-US" sz="1400" b="0" i="0" u="none" strike="noStrike" kern="0" cap="none" spc="0" normalizeH="0" baseline="0" noProof="0" dirty="0" err="1">
                <a:ln>
                  <a:noFill/>
                </a:ln>
                <a:solidFill>
                  <a:srgbClr val="FFFFFF"/>
                </a:solidFill>
                <a:effectLst/>
                <a:uLnTx/>
                <a:uFillTx/>
                <a:latin typeface="Calibri"/>
                <a:ea typeface="Calibri"/>
                <a:cs typeface="Calibri"/>
                <a:sym typeface="Calibri"/>
              </a:rPr>
              <a:t>συντονιστής</a:t>
            </a:r>
            <a:r>
              <a:rPr kumimoji="0" lang="en-US" sz="1400" b="0" i="0" u="none" strike="noStrike" kern="0" cap="none" spc="0" normalizeH="0" baseline="0" noProof="0" dirty="0">
                <a:ln>
                  <a:noFill/>
                </a:ln>
                <a:solidFill>
                  <a:srgbClr val="FFFFFF"/>
                </a:solidFill>
                <a:effectLst/>
                <a:uLnTx/>
                <a:uFillTx/>
                <a:latin typeface="Calibri"/>
                <a:ea typeface="Calibri"/>
                <a:cs typeface="Calibri"/>
                <a:sym typeface="Calibri"/>
              </a:rPr>
              <a:t> μπ</a:t>
            </a:r>
            <a:r>
              <a:rPr kumimoji="0" lang="en-US" sz="1400" b="0" i="0" u="none" strike="noStrike" kern="0" cap="none" spc="0" normalizeH="0" baseline="0" noProof="0" dirty="0" err="1">
                <a:ln>
                  <a:noFill/>
                </a:ln>
                <a:solidFill>
                  <a:srgbClr val="FFFFFF"/>
                </a:solidFill>
                <a:effectLst/>
                <a:uLnTx/>
                <a:uFillTx/>
                <a:latin typeface="Calibri"/>
                <a:ea typeface="Calibri"/>
                <a:cs typeface="Calibri"/>
                <a:sym typeface="Calibri"/>
              </a:rPr>
              <a:t>ορεί</a:t>
            </a:r>
            <a:r>
              <a:rPr kumimoji="0" lang="en-US" sz="1400" b="0" i="0" u="none" strike="noStrike" kern="0" cap="none" spc="0" normalizeH="0" baseline="0" noProof="0" dirty="0">
                <a:ln>
                  <a:noFill/>
                </a:ln>
                <a:solidFill>
                  <a:srgbClr val="FFFFFF"/>
                </a:solidFill>
                <a:effectLst/>
                <a:uLnTx/>
                <a:uFillTx/>
                <a:latin typeface="Calibri"/>
                <a:ea typeface="Calibri"/>
                <a:cs typeface="Calibri"/>
                <a:sym typeface="Calibri"/>
              </a:rPr>
              <a:t> να π</a:t>
            </a:r>
            <a:r>
              <a:rPr kumimoji="0" lang="en-US" sz="1400" b="0" i="0" u="none" strike="noStrike" kern="0" cap="none" spc="0" normalizeH="0" baseline="0" noProof="0" dirty="0" err="1">
                <a:ln>
                  <a:noFill/>
                </a:ln>
                <a:solidFill>
                  <a:srgbClr val="FFFFFF"/>
                </a:solidFill>
                <a:effectLst/>
                <a:uLnTx/>
                <a:uFillTx/>
                <a:latin typeface="Calibri"/>
                <a:ea typeface="Calibri"/>
                <a:cs typeface="Calibri"/>
                <a:sym typeface="Calibri"/>
              </a:rPr>
              <a:t>ροτείνει</a:t>
            </a:r>
            <a:r>
              <a:rPr kumimoji="0" lang="en-US" sz="1400" b="0" i="0" u="none" strike="noStrike" kern="0" cap="none" spc="0" normalizeH="0" baseline="0" noProof="0" dirty="0">
                <a:ln>
                  <a:noFill/>
                </a:ln>
                <a:solidFill>
                  <a:srgbClr val="FFFFFF"/>
                </a:solidFill>
                <a:effectLst/>
                <a:uLnTx/>
                <a:uFillTx/>
                <a:latin typeface="Calibri"/>
                <a:ea typeface="Calibri"/>
                <a:cs typeface="Calibri"/>
                <a:sym typeface="Calibri"/>
              </a:rPr>
              <a:t> </a:t>
            </a:r>
            <a:r>
              <a:rPr kumimoji="0" lang="en-US" sz="1400" b="0" i="0" u="none" strike="noStrike" kern="0" cap="none" spc="0" normalizeH="0" baseline="0" noProof="0" dirty="0" err="1">
                <a:ln>
                  <a:noFill/>
                </a:ln>
                <a:solidFill>
                  <a:srgbClr val="FFFFFF"/>
                </a:solidFill>
                <a:effectLst/>
                <a:uLnTx/>
                <a:uFillTx/>
                <a:latin typeface="Calibri"/>
                <a:ea typeface="Calibri"/>
                <a:cs typeface="Calibri"/>
                <a:sym typeface="Calibri"/>
              </a:rPr>
              <a:t>ορισμένους</a:t>
            </a:r>
            <a:r>
              <a:rPr kumimoji="0" lang="en-US" sz="1400" b="0" i="0" u="none" strike="noStrike" kern="0" cap="none" spc="0" normalizeH="0" baseline="0" noProof="0" dirty="0">
                <a:ln>
                  <a:noFill/>
                </a:ln>
                <a:solidFill>
                  <a:srgbClr val="FFFFFF"/>
                </a:solidFill>
                <a:effectLst/>
                <a:uLnTx/>
                <a:uFillTx/>
                <a:latin typeface="Calibri"/>
                <a:ea typeface="Calibri"/>
                <a:cs typeface="Calibri"/>
                <a:sym typeface="Calibri"/>
              </a:rPr>
              <a:t> βα</a:t>
            </a:r>
            <a:r>
              <a:rPr kumimoji="0" lang="en-US" sz="1400" b="0" i="0" u="none" strike="noStrike" kern="0" cap="none" spc="0" normalizeH="0" baseline="0" noProof="0" dirty="0" err="1">
                <a:ln>
                  <a:noFill/>
                </a:ln>
                <a:solidFill>
                  <a:srgbClr val="FFFFFF"/>
                </a:solidFill>
                <a:effectLst/>
                <a:uLnTx/>
                <a:uFillTx/>
                <a:latin typeface="Calibri"/>
                <a:ea typeface="Calibri"/>
                <a:cs typeface="Calibri"/>
                <a:sym typeface="Calibri"/>
              </a:rPr>
              <a:t>σικούς</a:t>
            </a:r>
            <a:r>
              <a:rPr kumimoji="0" lang="en-US" sz="1400" b="0" i="0" u="none" strike="noStrike" kern="0" cap="none" spc="0" normalizeH="0" baseline="0" noProof="0" dirty="0">
                <a:ln>
                  <a:noFill/>
                </a:ln>
                <a:solidFill>
                  <a:srgbClr val="FFFFFF"/>
                </a:solidFill>
                <a:effectLst/>
                <a:uLnTx/>
                <a:uFillTx/>
                <a:latin typeface="Calibri"/>
                <a:ea typeface="Calibri"/>
                <a:cs typeface="Calibri"/>
                <a:sym typeface="Calibri"/>
              </a:rPr>
              <a:t> κα</a:t>
            </a:r>
            <a:r>
              <a:rPr kumimoji="0" lang="en-US" sz="1400" b="0" i="0" u="none" strike="noStrike" kern="0" cap="none" spc="0" normalizeH="0" baseline="0" noProof="0" dirty="0" err="1">
                <a:ln>
                  <a:noFill/>
                </a:ln>
                <a:solidFill>
                  <a:srgbClr val="FFFFFF"/>
                </a:solidFill>
                <a:effectLst/>
                <a:uLnTx/>
                <a:uFillTx/>
                <a:latin typeface="Calibri"/>
                <a:ea typeface="Calibri"/>
                <a:cs typeface="Calibri"/>
                <a:sym typeface="Calibri"/>
              </a:rPr>
              <a:t>νόνες</a:t>
            </a:r>
            <a:r>
              <a:rPr kumimoji="0" lang="en-US" sz="1400" b="0" i="0" u="none" strike="noStrike" kern="0" cap="none" spc="0" normalizeH="0" baseline="0" noProof="0" dirty="0">
                <a:ln>
                  <a:noFill/>
                </a:ln>
                <a:solidFill>
                  <a:srgbClr val="FFFFFF"/>
                </a:solidFill>
                <a:effectLst/>
                <a:uLnTx/>
                <a:uFillTx/>
                <a:latin typeface="Calibri"/>
                <a:ea typeface="Calibri"/>
                <a:cs typeface="Calibri"/>
                <a:sym typeface="Calibri"/>
              </a:rPr>
              <a:t> όπ</a:t>
            </a:r>
            <a:r>
              <a:rPr kumimoji="0" lang="en-US" sz="1400" b="0" i="0" u="none" strike="noStrike" kern="0" cap="none" spc="0" normalizeH="0" baseline="0" noProof="0" dirty="0" err="1">
                <a:ln>
                  <a:noFill/>
                </a:ln>
                <a:solidFill>
                  <a:srgbClr val="FFFFFF"/>
                </a:solidFill>
                <a:effectLst/>
                <a:uLnTx/>
                <a:uFillTx/>
                <a:latin typeface="Calibri"/>
                <a:ea typeface="Calibri"/>
                <a:cs typeface="Calibri"/>
                <a:sym typeface="Calibri"/>
              </a:rPr>
              <a:t>ως</a:t>
            </a:r>
            <a:r>
              <a:rPr kumimoji="0" lang="en-US" sz="1400" b="0" i="0" u="none" strike="noStrike" kern="0" cap="none" spc="0" normalizeH="0" baseline="0" noProof="0" dirty="0">
                <a:ln>
                  <a:noFill/>
                </a:ln>
                <a:solidFill>
                  <a:srgbClr val="FFFFFF"/>
                </a:solidFill>
                <a:effectLst/>
                <a:uLnTx/>
                <a:uFillTx/>
                <a:latin typeface="Calibri"/>
                <a:ea typeface="Calibri"/>
                <a:cs typeface="Calibri"/>
                <a:sym typeface="Calibri"/>
              </a:rPr>
              <a:t>:</a:t>
            </a:r>
          </a:p>
        </p:txBody>
      </p:sp>
      <p:sp>
        <p:nvSpPr>
          <p:cNvPr id="4" name="Θέση κειμένου 3">
            <a:extLst>
              <a:ext uri="{FF2B5EF4-FFF2-40B4-BE49-F238E27FC236}">
                <a16:creationId xmlns:a16="http://schemas.microsoft.com/office/drawing/2014/main" id="{6E217C6C-A5DF-F1F4-4359-3A5A70656DC5}"/>
              </a:ext>
            </a:extLst>
          </p:cNvPr>
          <p:cNvSpPr>
            <a:spLocks noGrp="1"/>
          </p:cNvSpPr>
          <p:nvPr>
            <p:ph type="body" idx="4"/>
          </p:nvPr>
        </p:nvSpPr>
        <p:spPr>
          <a:xfrm>
            <a:off x="752315" y="3760791"/>
            <a:ext cx="6143487" cy="3726531"/>
          </a:xfrm>
        </p:spPr>
        <p:txBody>
          <a:bodyPr/>
          <a:lstStyle/>
          <a:p>
            <a:endParaRPr lang="el-GR" dirty="0"/>
          </a:p>
        </p:txBody>
      </p:sp>
      <p:sp>
        <p:nvSpPr>
          <p:cNvPr id="5" name="TextBox 4">
            <a:extLst>
              <a:ext uri="{FF2B5EF4-FFF2-40B4-BE49-F238E27FC236}">
                <a16:creationId xmlns:a16="http://schemas.microsoft.com/office/drawing/2014/main" id="{322BD672-C6C9-89E3-D858-1D606D574357}"/>
              </a:ext>
            </a:extLst>
          </p:cNvPr>
          <p:cNvSpPr txBox="1"/>
          <p:nvPr/>
        </p:nvSpPr>
        <p:spPr>
          <a:xfrm>
            <a:off x="752315" y="7695731"/>
            <a:ext cx="6342834" cy="1643527"/>
          </a:xfrm>
          <a:prstGeom prst="rect">
            <a:avLst/>
          </a:prstGeom>
          <a:noFill/>
        </p:spPr>
        <p:txBody>
          <a:bodyPr wrap="square" rtlCol="0">
            <a:spAutoFit/>
          </a:bodyPr>
          <a:lstStyle/>
          <a:p>
            <a:pPr marL="0" marR="0" lvl="0" indent="0" algn="just"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err="1">
                <a:ln>
                  <a:noFill/>
                </a:ln>
                <a:solidFill>
                  <a:srgbClr val="FFFFFF"/>
                </a:solidFill>
                <a:effectLst/>
                <a:uLnTx/>
                <a:uFillTx/>
                <a:latin typeface="Calibri"/>
                <a:ea typeface="Calibri"/>
                <a:cs typeface="Calibri"/>
                <a:sym typeface="Calibri"/>
              </a:rPr>
              <a:t>Γράψτε</a:t>
            </a:r>
            <a:r>
              <a:rPr kumimoji="0" lang="en-US" sz="1400" b="0" i="0" u="none" strike="noStrike" kern="0" cap="none" spc="0" normalizeH="0" baseline="0" noProof="0" dirty="0">
                <a:ln>
                  <a:noFill/>
                </a:ln>
                <a:solidFill>
                  <a:srgbClr val="FFFFFF"/>
                </a:solidFill>
                <a:effectLst/>
                <a:uLnTx/>
                <a:uFillTx/>
                <a:latin typeface="Calibri"/>
                <a:ea typeface="Calibri"/>
                <a:cs typeface="Calibri"/>
                <a:sym typeface="Calibri"/>
              </a:rPr>
              <a:t> </a:t>
            </a:r>
            <a:r>
              <a:rPr kumimoji="0" lang="en-US" sz="1400" b="0" i="0" u="none" strike="noStrike" kern="0" cap="none" spc="0" normalizeH="0" baseline="0" noProof="0" dirty="0" err="1">
                <a:ln>
                  <a:noFill/>
                </a:ln>
                <a:solidFill>
                  <a:srgbClr val="FFFFFF"/>
                </a:solidFill>
                <a:effectLst/>
                <a:uLnTx/>
                <a:uFillTx/>
                <a:latin typeface="Calibri"/>
                <a:ea typeface="Calibri"/>
                <a:cs typeface="Calibri"/>
                <a:sym typeface="Calibri"/>
              </a:rPr>
              <a:t>τον</a:t>
            </a:r>
            <a:r>
              <a:rPr kumimoji="0" lang="en-US" sz="1400" b="0" i="0" u="none" strike="noStrike" kern="0" cap="none" spc="0" normalizeH="0" baseline="0" noProof="0" dirty="0">
                <a:ln>
                  <a:noFill/>
                </a:ln>
                <a:solidFill>
                  <a:srgbClr val="FFFFFF"/>
                </a:solidFill>
                <a:effectLst/>
                <a:uLnTx/>
                <a:uFillTx/>
                <a:latin typeface="Calibri"/>
                <a:ea typeface="Calibri"/>
                <a:cs typeface="Calibri"/>
                <a:sym typeface="Calibri"/>
              </a:rPr>
              <a:t> </a:t>
            </a:r>
            <a:r>
              <a:rPr kumimoji="0" lang="en-US" sz="1400" b="0" i="0" u="none" strike="noStrike" kern="0" cap="none" spc="0" normalizeH="0" baseline="0" noProof="0" dirty="0" err="1">
                <a:ln>
                  <a:noFill/>
                </a:ln>
                <a:solidFill>
                  <a:srgbClr val="FFFFFF"/>
                </a:solidFill>
                <a:effectLst/>
                <a:uLnTx/>
                <a:uFillTx/>
                <a:latin typeface="Calibri"/>
                <a:ea typeface="Calibri"/>
                <a:cs typeface="Calibri"/>
                <a:sym typeface="Calibri"/>
              </a:rPr>
              <a:t>δικό</a:t>
            </a:r>
            <a:r>
              <a:rPr kumimoji="0" lang="en-US" sz="1400" b="0" i="0" u="none" strike="noStrike" kern="0" cap="none" spc="0" normalizeH="0" baseline="0" noProof="0" dirty="0">
                <a:ln>
                  <a:noFill/>
                </a:ln>
                <a:solidFill>
                  <a:srgbClr val="FFFFFF"/>
                </a:solidFill>
                <a:effectLst/>
                <a:uLnTx/>
                <a:uFillTx/>
                <a:latin typeface="Calibri"/>
                <a:ea typeface="Calibri"/>
                <a:cs typeface="Calibri"/>
                <a:sym typeface="Calibri"/>
              </a:rPr>
              <a:t> σας κα</a:t>
            </a:r>
            <a:r>
              <a:rPr kumimoji="0" lang="en-US" sz="1400" b="0" i="0" u="none" strike="noStrike" kern="0" cap="none" spc="0" normalizeH="0" baseline="0" noProof="0" dirty="0" err="1">
                <a:ln>
                  <a:noFill/>
                </a:ln>
                <a:solidFill>
                  <a:srgbClr val="FFFFFF"/>
                </a:solidFill>
                <a:effectLst/>
                <a:uLnTx/>
                <a:uFillTx/>
                <a:latin typeface="Calibri"/>
                <a:ea typeface="Calibri"/>
                <a:cs typeface="Calibri"/>
                <a:sym typeface="Calibri"/>
              </a:rPr>
              <a:t>τάλογο</a:t>
            </a:r>
            <a:r>
              <a:rPr kumimoji="0" lang="en-US" sz="1400" b="0" i="0" u="none" strike="noStrike" kern="0" cap="none" spc="0" normalizeH="0" baseline="0" noProof="0" dirty="0">
                <a:ln>
                  <a:noFill/>
                </a:ln>
                <a:solidFill>
                  <a:srgbClr val="FFFFFF"/>
                </a:solidFill>
                <a:effectLst/>
                <a:uLnTx/>
                <a:uFillTx/>
                <a:latin typeface="Calibri"/>
                <a:ea typeface="Calibri"/>
                <a:cs typeface="Calibri"/>
                <a:sym typeface="Calibri"/>
              </a:rPr>
              <a:t> κα</a:t>
            </a:r>
            <a:r>
              <a:rPr kumimoji="0" lang="en-US" sz="1400" b="0" i="0" u="none" strike="noStrike" kern="0" cap="none" spc="0" normalizeH="0" baseline="0" noProof="0" dirty="0" err="1">
                <a:ln>
                  <a:noFill/>
                </a:ln>
                <a:solidFill>
                  <a:srgbClr val="FFFFFF"/>
                </a:solidFill>
                <a:effectLst/>
                <a:uLnTx/>
                <a:uFillTx/>
                <a:latin typeface="Calibri"/>
                <a:ea typeface="Calibri"/>
                <a:cs typeface="Calibri"/>
                <a:sym typeface="Calibri"/>
              </a:rPr>
              <a:t>νόνων</a:t>
            </a:r>
            <a:r>
              <a:rPr kumimoji="0" lang="en-US" sz="1400" b="0" i="0" u="none" strike="noStrike" kern="0" cap="none" spc="0" normalizeH="0" baseline="0" noProof="0" dirty="0">
                <a:ln>
                  <a:noFill/>
                </a:ln>
                <a:solidFill>
                  <a:srgbClr val="FFFFFF"/>
                </a:solidFill>
                <a:effectLst/>
                <a:uLnTx/>
                <a:uFillTx/>
                <a:latin typeface="Calibri"/>
                <a:ea typeface="Calibri"/>
                <a:cs typeface="Calibri"/>
                <a:sym typeface="Calibri"/>
              </a:rPr>
              <a:t> π</a:t>
            </a:r>
            <a:r>
              <a:rPr kumimoji="0" lang="en-US" sz="1400" b="0" i="0" u="none" strike="noStrike" kern="0" cap="none" spc="0" normalizeH="0" baseline="0" noProof="0" dirty="0" err="1">
                <a:ln>
                  <a:noFill/>
                </a:ln>
                <a:solidFill>
                  <a:srgbClr val="FFFFFF"/>
                </a:solidFill>
                <a:effectLst/>
                <a:uLnTx/>
                <a:uFillTx/>
                <a:latin typeface="Calibri"/>
                <a:ea typeface="Calibri"/>
                <a:cs typeface="Calibri"/>
                <a:sym typeface="Calibri"/>
              </a:rPr>
              <a:t>ου</a:t>
            </a:r>
            <a:r>
              <a:rPr kumimoji="0" lang="en-US" sz="1400" b="0" i="0" u="none" strike="noStrike" kern="0" cap="none" spc="0" normalizeH="0" baseline="0" noProof="0" dirty="0">
                <a:ln>
                  <a:noFill/>
                </a:ln>
                <a:solidFill>
                  <a:srgbClr val="FFFFFF"/>
                </a:solidFill>
                <a:effectLst/>
                <a:uLnTx/>
                <a:uFillTx/>
                <a:latin typeface="Calibri"/>
                <a:ea typeface="Calibri"/>
                <a:cs typeface="Calibri"/>
                <a:sym typeface="Calibri"/>
              </a:rPr>
              <a:t> β</a:t>
            </a:r>
            <a:r>
              <a:rPr kumimoji="0" lang="en-US" sz="1400" b="0" i="0" u="none" strike="noStrike" kern="0" cap="none" spc="0" normalizeH="0" baseline="0" noProof="0" dirty="0" err="1">
                <a:ln>
                  <a:noFill/>
                </a:ln>
                <a:solidFill>
                  <a:srgbClr val="FFFFFF"/>
                </a:solidFill>
                <a:effectLst/>
                <a:uLnTx/>
                <a:uFillTx/>
                <a:latin typeface="Calibri"/>
                <a:ea typeface="Calibri"/>
                <a:cs typeface="Calibri"/>
                <a:sym typeface="Calibri"/>
              </a:rPr>
              <a:t>οηθούν</a:t>
            </a:r>
            <a:r>
              <a:rPr kumimoji="0" lang="en-US" sz="1400" b="0" i="0" u="none" strike="noStrike" kern="0" cap="none" spc="0" normalizeH="0" baseline="0" noProof="0" dirty="0">
                <a:ln>
                  <a:noFill/>
                </a:ln>
                <a:solidFill>
                  <a:srgbClr val="FFFFFF"/>
                </a:solidFill>
                <a:effectLst/>
                <a:uLnTx/>
                <a:uFillTx/>
                <a:latin typeface="Calibri"/>
                <a:ea typeface="Calibri"/>
                <a:cs typeface="Calibri"/>
                <a:sym typeface="Calibri"/>
              </a:rPr>
              <a:t> </a:t>
            </a:r>
            <a:r>
              <a:rPr kumimoji="0" lang="en-US" sz="1400" b="0" i="0" u="none" strike="noStrike" kern="0" cap="none" spc="0" normalizeH="0" baseline="0" noProof="0" dirty="0" err="1">
                <a:ln>
                  <a:noFill/>
                </a:ln>
                <a:solidFill>
                  <a:srgbClr val="FFFFFF"/>
                </a:solidFill>
                <a:effectLst/>
                <a:uLnTx/>
                <a:uFillTx/>
                <a:latin typeface="Calibri"/>
                <a:ea typeface="Calibri"/>
                <a:cs typeface="Calibri"/>
                <a:sym typeface="Calibri"/>
              </a:rPr>
              <a:t>στη</a:t>
            </a:r>
            <a:r>
              <a:rPr kumimoji="0" lang="en-US" sz="1400" b="0" i="0" u="none" strike="noStrike" kern="0" cap="none" spc="0" normalizeH="0" baseline="0" noProof="0" dirty="0">
                <a:ln>
                  <a:noFill/>
                </a:ln>
                <a:solidFill>
                  <a:srgbClr val="FFFFFF"/>
                </a:solidFill>
                <a:effectLst/>
                <a:uLnTx/>
                <a:uFillTx/>
                <a:latin typeface="Calibri"/>
                <a:ea typeface="Calibri"/>
                <a:cs typeface="Calibri"/>
                <a:sym typeface="Calibri"/>
              </a:rPr>
              <a:t> </a:t>
            </a:r>
            <a:r>
              <a:rPr kumimoji="0" lang="en-US" sz="1400" b="0" i="0" u="none" strike="noStrike" kern="0" cap="none" spc="0" normalizeH="0" baseline="0" noProof="0" dirty="0" err="1">
                <a:ln>
                  <a:noFill/>
                </a:ln>
                <a:solidFill>
                  <a:srgbClr val="FFFFFF"/>
                </a:solidFill>
                <a:effectLst/>
                <a:uLnTx/>
                <a:uFillTx/>
                <a:latin typeface="Calibri"/>
                <a:ea typeface="Calibri"/>
                <a:cs typeface="Calibri"/>
                <a:sym typeface="Calibri"/>
              </a:rPr>
              <a:t>δημιουργί</a:t>
            </a:r>
            <a:r>
              <a:rPr kumimoji="0" lang="en-US" sz="1400" b="0" i="0" u="none" strike="noStrike" kern="0" cap="none" spc="0" normalizeH="0" baseline="0" noProof="0" dirty="0">
                <a:ln>
                  <a:noFill/>
                </a:ln>
                <a:solidFill>
                  <a:srgbClr val="FFFFFF"/>
                </a:solidFill>
                <a:effectLst/>
                <a:uLnTx/>
                <a:uFillTx/>
                <a:latin typeface="Calibri"/>
                <a:ea typeface="Calibri"/>
                <a:cs typeface="Calibri"/>
                <a:sym typeface="Calibri"/>
              </a:rPr>
              <a:t>α ενός ασφαλούς περιβάλλοντος – </a:t>
            </a:r>
            <a:r>
              <a:rPr kumimoji="0" lang="el-GR" sz="1400" b="0" i="0" u="none" strike="noStrike" kern="0" cap="none" spc="0" normalizeH="0" baseline="0" noProof="0" dirty="0">
                <a:ln>
                  <a:noFill/>
                </a:ln>
                <a:solidFill>
                  <a:srgbClr val="FFFFFF"/>
                </a:solidFill>
                <a:effectLst/>
                <a:uLnTx/>
                <a:uFillTx/>
                <a:latin typeface="Calibri"/>
                <a:ea typeface="Calibri"/>
                <a:cs typeface="Calibri"/>
                <a:sym typeface="Calibri"/>
              </a:rPr>
              <a:t>αυτοί είναι μόνο</a:t>
            </a:r>
            <a:r>
              <a:rPr kumimoji="0" lang="en-US" sz="1400" b="0" i="0" u="none" strike="noStrike" kern="0" cap="none" spc="0" normalizeH="0" baseline="0" noProof="0" dirty="0">
                <a:ln>
                  <a:noFill/>
                </a:ln>
                <a:solidFill>
                  <a:srgbClr val="FFFFFF"/>
                </a:solidFill>
                <a:effectLst/>
                <a:uLnTx/>
                <a:uFillTx/>
                <a:latin typeface="Calibri"/>
                <a:ea typeface="Calibri"/>
                <a:cs typeface="Calibri"/>
                <a:sym typeface="Calibri"/>
              </a:rPr>
              <a:t> παράδειγμα για το τι μπορείτε να προτείνετε. </a:t>
            </a:r>
          </a:p>
          <a:p>
            <a:pPr marL="0" marR="0" lvl="0" indent="0" algn="just" defTabSz="914400" rtl="0" eaLnBrk="1" fontAlgn="auto" latinLnBrk="0" hangingPunct="1">
              <a:lnSpc>
                <a:spcPct val="9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90000"/>
              </a:lnSpc>
              <a:spcBef>
                <a:spcPts val="0"/>
              </a:spcBef>
              <a:spcAft>
                <a:spcPts val="0"/>
              </a:spcAft>
              <a:buClr>
                <a:srgbClr val="000000"/>
              </a:buClr>
              <a:buSzTx/>
              <a:buFont typeface="Arial"/>
              <a:buNone/>
              <a:tabLst/>
              <a:defRPr/>
            </a:pPr>
            <a:r>
              <a:rPr kumimoji="0" lang="el-GR" sz="14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Τα </a:t>
            </a:r>
            <a:r>
              <a:rPr kumimoji="0" lang="en-GB" sz="1400" b="0"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μέλη</a:t>
            </a:r>
            <a:r>
              <a:rPr kumimoji="0" lang="en-GB" sz="14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 θα πρέπει να συζητήσουν και να προτείνουν νέους κανόνες. </a:t>
            </a:r>
            <a:r>
              <a:rPr kumimoji="0" lang="en-GB" sz="1400" b="0" i="0" u="none" strike="noStrike" kern="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Συνοψίζοντ</a:t>
            </a:r>
            <a:r>
              <a:rPr kumimoji="0" lang="en-GB" sz="14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ας, οι κανόνες θα γραφτούν και θα συμφωνηθούν</a:t>
            </a:r>
            <a:r>
              <a:rPr kumimoji="0" lang="es-ES" sz="14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l-GR" sz="14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rPr>
              <a:t> Μπορούν να αλλάξουν αν χρειαστεί!</a:t>
            </a:r>
            <a:endParaRPr kumimoji="0" lang="es-ES" sz="14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90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919314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κειμένου 1">
            <a:extLst>
              <a:ext uri="{FF2B5EF4-FFF2-40B4-BE49-F238E27FC236}">
                <a16:creationId xmlns:a16="http://schemas.microsoft.com/office/drawing/2014/main" id="{E7DFD6BE-25E8-9794-32CC-6C1D9A96C5DF}"/>
              </a:ext>
            </a:extLst>
          </p:cNvPr>
          <p:cNvSpPr>
            <a:spLocks noGrp="1"/>
          </p:cNvSpPr>
          <p:nvPr>
            <p:ph type="body" idx="1"/>
          </p:nvPr>
        </p:nvSpPr>
        <p:spPr/>
        <p:txBody>
          <a:bodyPr/>
          <a:lstStyle/>
          <a:p>
            <a:endParaRPr lang="el-GR" dirty="0"/>
          </a:p>
        </p:txBody>
      </p:sp>
      <p:sp>
        <p:nvSpPr>
          <p:cNvPr id="3" name="Θέση αριθμού διαφάνειας 2">
            <a:extLst>
              <a:ext uri="{FF2B5EF4-FFF2-40B4-BE49-F238E27FC236}">
                <a16:creationId xmlns:a16="http://schemas.microsoft.com/office/drawing/2014/main" id="{1BE11665-02B2-765D-8B0A-C3276EA16F0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17</a:t>
            </a:fld>
            <a:endParaRPr lang="en-US"/>
          </a:p>
        </p:txBody>
      </p:sp>
      <p:sp>
        <p:nvSpPr>
          <p:cNvPr id="4" name="Θέση κειμένου 3">
            <a:extLst>
              <a:ext uri="{FF2B5EF4-FFF2-40B4-BE49-F238E27FC236}">
                <a16:creationId xmlns:a16="http://schemas.microsoft.com/office/drawing/2014/main" id="{D130D8F6-6BA3-99C2-91D7-A5759D9DE62E}"/>
              </a:ext>
            </a:extLst>
          </p:cNvPr>
          <p:cNvSpPr>
            <a:spLocks noGrp="1"/>
          </p:cNvSpPr>
          <p:nvPr>
            <p:ph type="body" idx="2"/>
          </p:nvPr>
        </p:nvSpPr>
        <p:spPr/>
        <p:txBody>
          <a:bodyPr>
            <a:normAutofit fontScale="92500" lnSpcReduction="20000"/>
          </a:bodyPr>
          <a:lstStyle/>
          <a:p>
            <a:r>
              <a:rPr lang="el-GR" dirty="0"/>
              <a:t>Η ΓΝΩΣΗ, ΜΟΛΙΣ ΑΠΟΚΤΗΘΕΙ, ΡΙΧΝΕΙ ΦΩΣ ΠΕΡΑ ΑΠΟ ΤΑ ΔΙΚΑ ΤΗΣ ΑΜΕΣΑ ΟΡΙΑ</a:t>
            </a:r>
          </a:p>
          <a:p>
            <a:r>
              <a:rPr lang="el-GR" dirty="0" err="1"/>
              <a:t>John</a:t>
            </a:r>
            <a:r>
              <a:rPr lang="el-GR" dirty="0"/>
              <a:t> </a:t>
            </a:r>
            <a:r>
              <a:rPr lang="el-GR" dirty="0" err="1"/>
              <a:t>Tyndall</a:t>
            </a:r>
            <a:endParaRPr lang="el-GR" dirty="0"/>
          </a:p>
        </p:txBody>
      </p:sp>
      <p:graphicFrame>
        <p:nvGraphicFramePr>
          <p:cNvPr id="6" name="Πίνακας 6">
            <a:extLst>
              <a:ext uri="{FF2B5EF4-FFF2-40B4-BE49-F238E27FC236}">
                <a16:creationId xmlns:a16="http://schemas.microsoft.com/office/drawing/2014/main" id="{FF03279E-3740-7E92-D4A2-54600D3D96AE}"/>
              </a:ext>
            </a:extLst>
          </p:cNvPr>
          <p:cNvGraphicFramePr>
            <a:graphicFrameLocks noGrp="1"/>
          </p:cNvGraphicFramePr>
          <p:nvPr>
            <p:extLst>
              <p:ext uri="{D42A27DB-BD31-4B8C-83A1-F6EECF244321}">
                <p14:modId xmlns:p14="http://schemas.microsoft.com/office/powerpoint/2010/main" val="438931978"/>
              </p:ext>
            </p:extLst>
          </p:nvPr>
        </p:nvGraphicFramePr>
        <p:xfrm>
          <a:off x="311775" y="2959308"/>
          <a:ext cx="7089486" cy="7260340"/>
        </p:xfrm>
        <a:graphic>
          <a:graphicData uri="http://schemas.openxmlformats.org/drawingml/2006/table">
            <a:tbl>
              <a:tblPr firstRow="1" bandRow="1">
                <a:tableStyleId>{5C22544A-7EE6-4342-B048-85BDC9FD1C3A}</a:tableStyleId>
              </a:tblPr>
              <a:tblGrid>
                <a:gridCol w="3544743">
                  <a:extLst>
                    <a:ext uri="{9D8B030D-6E8A-4147-A177-3AD203B41FA5}">
                      <a16:colId xmlns:a16="http://schemas.microsoft.com/office/drawing/2014/main" val="1597121976"/>
                    </a:ext>
                  </a:extLst>
                </a:gridCol>
                <a:gridCol w="3544743">
                  <a:extLst>
                    <a:ext uri="{9D8B030D-6E8A-4147-A177-3AD203B41FA5}">
                      <a16:colId xmlns:a16="http://schemas.microsoft.com/office/drawing/2014/main" val="1744359855"/>
                    </a:ext>
                  </a:extLst>
                </a:gridCol>
              </a:tblGrid>
              <a:tr h="370840">
                <a:tc>
                  <a:txBody>
                    <a:bodyPr/>
                    <a:lstStyle/>
                    <a:p>
                      <a:pPr algn="ctr">
                        <a:lnSpc>
                          <a:spcPct val="90000"/>
                        </a:lnSpc>
                      </a:pPr>
                      <a:r>
                        <a:rPr lang="el-GR" sz="1600" b="1" dirty="0">
                          <a:solidFill>
                            <a:srgbClr val="EB2788"/>
                          </a:solidFill>
                          <a:effectLst/>
                          <a:latin typeface="+mj-lt"/>
                          <a:ea typeface="Calibri" panose="020F0502020204030204" pitchFamily="34" charset="0"/>
                        </a:rPr>
                        <a:t>ΝΑΙ</a:t>
                      </a:r>
                      <a:endParaRPr lang="es-ES" sz="1600" dirty="0">
                        <a:effectLst/>
                        <a:latin typeface="+mj-lt"/>
                        <a:ea typeface="Arial" panose="020B0604020202020204" pitchFamily="34" charset="0"/>
                      </a:endParaRPr>
                    </a:p>
                  </a:txBody>
                  <a:tcPr marL="68580" marR="68580" marT="0" marB="0" anchor="ctr">
                    <a:solidFill>
                      <a:schemeClr val="bg1"/>
                    </a:solidFill>
                  </a:tcPr>
                </a:tc>
                <a:tc>
                  <a:txBody>
                    <a:bodyPr/>
                    <a:lstStyle/>
                    <a:p>
                      <a:pPr algn="ctr">
                        <a:lnSpc>
                          <a:spcPct val="90000"/>
                        </a:lnSpc>
                      </a:pPr>
                      <a:r>
                        <a:rPr lang="el-GR" sz="1600" b="1" dirty="0">
                          <a:solidFill>
                            <a:srgbClr val="EB2788"/>
                          </a:solidFill>
                          <a:effectLst/>
                          <a:latin typeface="+mj-lt"/>
                          <a:ea typeface="Calibri" panose="020F0502020204030204" pitchFamily="34" charset="0"/>
                        </a:rPr>
                        <a:t>ΟΧΙ</a:t>
                      </a:r>
                      <a:endParaRPr lang="es-ES" sz="1600" dirty="0">
                        <a:effectLst/>
                        <a:latin typeface="+mj-lt"/>
                        <a:ea typeface="Arial" panose="020B0604020202020204" pitchFamily="34" charset="0"/>
                      </a:endParaRPr>
                    </a:p>
                  </a:txBody>
                  <a:tcPr marL="68580" marR="68580" marT="0" marB="0" anchor="ctr">
                    <a:solidFill>
                      <a:schemeClr val="bg1"/>
                    </a:solidFill>
                  </a:tcPr>
                </a:tc>
                <a:extLst>
                  <a:ext uri="{0D108BD9-81ED-4DB2-BD59-A6C34878D82A}">
                    <a16:rowId xmlns:a16="http://schemas.microsoft.com/office/drawing/2014/main" val="1410275350"/>
                  </a:ext>
                </a:extLst>
              </a:tr>
              <a:tr h="370840">
                <a:tc>
                  <a:txBody>
                    <a:bodyPr/>
                    <a:lstStyle/>
                    <a:p>
                      <a:pPr algn="just">
                        <a:lnSpc>
                          <a:spcPct val="90000"/>
                        </a:lnSpc>
                      </a:pPr>
                      <a:r>
                        <a:rPr lang="en-GB" sz="1600" b="1" i="0" u="none" strike="noStrike" cap="none" dirty="0">
                          <a:solidFill>
                            <a:srgbClr val="EB2788"/>
                          </a:solidFill>
                          <a:effectLst/>
                          <a:latin typeface="+mj-lt"/>
                          <a:ea typeface="Calibri" panose="020F0502020204030204" pitchFamily="34" charset="0"/>
                          <a:cs typeface="+mn-cs"/>
                          <a:sym typeface="Arial"/>
                        </a:rPr>
                        <a:t>✓ </a:t>
                      </a:r>
                      <a:r>
                        <a:rPr lang="el-GR"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Στη</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γλώσσα χωρίς αποκλεισμούς</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bg1"/>
                    </a:solidFill>
                  </a:tcPr>
                </a:tc>
                <a:tc>
                  <a:txBody>
                    <a:bodyPr/>
                    <a:lstStyle/>
                    <a:p>
                      <a:pPr lvl="1" algn="l">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l-GR" sz="1400" b="0" i="0" u="none" strike="noStrike" cap="none" dirty="0">
                          <a:solidFill>
                            <a:srgbClr val="305284"/>
                          </a:solidFill>
                          <a:effectLst/>
                          <a:latin typeface="Calibri" panose="020F0502020204030204" pitchFamily="34" charset="0"/>
                          <a:ea typeface="Calibri" panose="020F0502020204030204" pitchFamily="34" charset="0"/>
                          <a:cs typeface="Calibri" panose="020F0502020204030204" pitchFamily="34" charset="0"/>
                          <a:sym typeface="Arial"/>
                        </a:rPr>
                        <a:t>Σε </a:t>
                      </a:r>
                      <a:r>
                        <a:rPr lang="en-GB" sz="1400" b="0" i="0" u="none" strike="noStrike" cap="none" dirty="0" err="1">
                          <a:solidFill>
                            <a:srgbClr val="305284"/>
                          </a:solidFill>
                          <a:effectLst/>
                          <a:latin typeface="Calibri" panose="020F0502020204030204" pitchFamily="34" charset="0"/>
                          <a:ea typeface="Calibri" panose="020F0502020204030204" pitchFamily="34" charset="0"/>
                          <a:cs typeface="Calibri" panose="020F0502020204030204" pitchFamily="34" charset="0"/>
                          <a:sym typeface="Arial"/>
                        </a:rPr>
                        <a:t>σεξιστικά</a:t>
                      </a:r>
                      <a:r>
                        <a:rPr lang="en-GB" sz="1400" b="0" i="0" u="none" strike="noStrike" cap="none" dirty="0">
                          <a:solidFill>
                            <a:srgbClr val="305284"/>
                          </a:solidFill>
                          <a:effectLst/>
                          <a:latin typeface="Calibri" panose="020F0502020204030204" pitchFamily="34" charset="0"/>
                          <a:ea typeface="Calibri" panose="020F0502020204030204" pitchFamily="34" charset="0"/>
                          <a:cs typeface="Calibri" panose="020F0502020204030204" pitchFamily="34" charset="0"/>
                          <a:sym typeface="Arial"/>
                        </a:rPr>
                        <a:t> </a:t>
                      </a:r>
                      <a:r>
                        <a:rPr lang="en-GB" sz="1400" b="0" i="0" u="none" strike="noStrike" cap="none" dirty="0" err="1">
                          <a:solidFill>
                            <a:srgbClr val="305284"/>
                          </a:solidFill>
                          <a:effectLst/>
                          <a:latin typeface="Calibri" panose="020F0502020204030204" pitchFamily="34" charset="0"/>
                          <a:ea typeface="Calibri" panose="020F0502020204030204" pitchFamily="34" charset="0"/>
                          <a:cs typeface="Calibri" panose="020F0502020204030204" pitchFamily="34" charset="0"/>
                          <a:sym typeface="Arial"/>
                        </a:rPr>
                        <a:t>σχόλι</a:t>
                      </a:r>
                      <a:r>
                        <a:rPr lang="en-GB" sz="1400" b="0" i="0" u="none" strike="noStrike" cap="none" dirty="0">
                          <a:solidFill>
                            <a:srgbClr val="305284"/>
                          </a:solidFill>
                          <a:effectLst/>
                          <a:latin typeface="Calibri" panose="020F0502020204030204" pitchFamily="34" charset="0"/>
                          <a:ea typeface="Calibri" panose="020F0502020204030204" pitchFamily="34" charset="0"/>
                          <a:cs typeface="Calibri" panose="020F0502020204030204" pitchFamily="34" charset="0"/>
                          <a:sym typeface="Arial"/>
                        </a:rPr>
                        <a:t>α</a:t>
                      </a:r>
                      <a:r>
                        <a:rPr lang="el-GR" sz="1400" b="0" i="0" u="none" strike="noStrike" cap="none" dirty="0">
                          <a:solidFill>
                            <a:srgbClr val="305284"/>
                          </a:solidFill>
                          <a:effectLst/>
                          <a:latin typeface="Calibri" panose="020F0502020204030204" pitchFamily="34" charset="0"/>
                          <a:ea typeface="Calibri" panose="020F0502020204030204" pitchFamily="34" charset="0"/>
                          <a:cs typeface="Calibri" panose="020F0502020204030204" pitchFamily="34" charset="0"/>
                          <a:sym typeface="Arial"/>
                        </a:rPr>
                        <a:t> /</a:t>
                      </a:r>
                      <a:r>
                        <a:rPr lang="en-GB" sz="1400" b="0" i="0" u="none" strike="noStrike" cap="none" dirty="0">
                          <a:solidFill>
                            <a:srgbClr val="305284"/>
                          </a:solidFill>
                          <a:effectLst/>
                          <a:latin typeface="Calibri" panose="020F0502020204030204" pitchFamily="34" charset="0"/>
                          <a:ea typeface="Calibri" panose="020F0502020204030204" pitchFamily="34" charset="0"/>
                          <a:cs typeface="Calibri" panose="020F0502020204030204" pitchFamily="34" charset="0"/>
                          <a:sym typeface="Arial"/>
                        </a:rPr>
                        <a:t> συμπεριφορές</a:t>
                      </a:r>
                      <a:endParaRPr lang="es-ES" sz="1400" b="0" i="0" u="none" strike="noStrike" cap="none" dirty="0">
                        <a:solidFill>
                          <a:srgbClr val="305284"/>
                        </a:solidFill>
                        <a:effectLst/>
                        <a:latin typeface="Calibri" panose="020F0502020204030204" pitchFamily="34" charset="0"/>
                        <a:ea typeface="Calibri" panose="020F0502020204030204" pitchFamily="34" charset="0"/>
                        <a:cs typeface="Calibri" panose="020F0502020204030204" pitchFamily="34" charset="0"/>
                        <a:sym typeface="Arial"/>
                      </a:endParaRPr>
                    </a:p>
                  </a:txBody>
                  <a:tcPr marL="68580" marR="68580" marT="0" marB="0" anchor="ctr">
                    <a:solidFill>
                      <a:schemeClr val="bg1"/>
                    </a:solidFill>
                  </a:tcPr>
                </a:tc>
                <a:extLst>
                  <a:ext uri="{0D108BD9-81ED-4DB2-BD59-A6C34878D82A}">
                    <a16:rowId xmlns:a16="http://schemas.microsoft.com/office/drawing/2014/main" val="1674157850"/>
                  </a:ext>
                </a:extLst>
              </a:tr>
              <a:tr h="370840">
                <a:tc>
                  <a:txBody>
                    <a:bodyPr/>
                    <a:lstStyle/>
                    <a:p>
                      <a:pPr algn="just">
                        <a:lnSpc>
                          <a:spcPct val="90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l-GR"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Όλοι να</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αισθάνονται ότι ακούγονται</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bg1"/>
                    </a:solidFill>
                  </a:tcPr>
                </a:tc>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l-GR" sz="1400" b="0" i="0" u="none" strike="noStrike" cap="none" dirty="0">
                          <a:solidFill>
                            <a:srgbClr val="305284"/>
                          </a:solidFill>
                          <a:effectLst/>
                          <a:latin typeface="Calibri" panose="020F0502020204030204" pitchFamily="34" charset="0"/>
                          <a:ea typeface="Calibri" panose="020F0502020204030204" pitchFamily="34" charset="0"/>
                          <a:cs typeface="Calibri" panose="020F0502020204030204" pitchFamily="34" charset="0"/>
                          <a:sym typeface="Arial"/>
                        </a:rPr>
                        <a:t>Μην ε</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π</a:t>
                      </a:r>
                      <a:r>
                        <a:rPr lang="en-GB"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ιτρέ</a:t>
                      </a:r>
                      <a:r>
                        <a:rPr lang="el-GR"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πε</a:t>
                      </a:r>
                      <a:r>
                        <a:rPr lang="en-GB"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τε</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σε ορισμένα μέλη να κυριαρχ</a:t>
                      </a:r>
                      <a:r>
                        <a:rPr lang="el-GR"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ούν</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bg1"/>
                    </a:solidFill>
                  </a:tcPr>
                </a:tc>
                <a:extLst>
                  <a:ext uri="{0D108BD9-81ED-4DB2-BD59-A6C34878D82A}">
                    <a16:rowId xmlns:a16="http://schemas.microsoft.com/office/drawing/2014/main" val="1135766847"/>
                  </a:ext>
                </a:extLst>
              </a:tr>
              <a:tr h="370840">
                <a:tc>
                  <a:txBody>
                    <a:bodyPr/>
                    <a:lstStyle/>
                    <a:p>
                      <a:pPr algn="just">
                        <a:lnSpc>
                          <a:spcPct val="90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l-GR"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Σ</a:t>
                      </a:r>
                      <a:r>
                        <a:rPr lang="en-GB"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ην</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εποικοδομητική κριτική</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bg1"/>
                    </a:solidFill>
                  </a:tcPr>
                </a:tc>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a:t>
                      </a:r>
                      <a:r>
                        <a:rPr lang="el-GR"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Στ</a:t>
                      </a:r>
                      <a:r>
                        <a:rPr lang="en-GB"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ην</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προσωπική κριτική</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bg1"/>
                    </a:solidFill>
                  </a:tcPr>
                </a:tc>
                <a:extLst>
                  <a:ext uri="{0D108BD9-81ED-4DB2-BD59-A6C34878D82A}">
                    <a16:rowId xmlns:a16="http://schemas.microsoft.com/office/drawing/2014/main" val="1553578865"/>
                  </a:ext>
                </a:extLst>
              </a:tr>
              <a:tr h="370840">
                <a:tc>
                  <a:txBody>
                    <a:bodyPr/>
                    <a:lstStyle/>
                    <a:p>
                      <a:pPr algn="just">
                        <a:lnSpc>
                          <a:spcPct val="90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l-GR" sz="1400" b="0" i="0" u="none" strike="noStrike" cap="none" dirty="0">
                          <a:solidFill>
                            <a:srgbClr val="305284"/>
                          </a:solidFill>
                          <a:effectLst/>
                          <a:latin typeface="Calibri" panose="020F0502020204030204" pitchFamily="34" charset="0"/>
                          <a:ea typeface="Calibri" panose="020F0502020204030204" pitchFamily="34" charset="0"/>
                          <a:cs typeface="Calibri" panose="020F0502020204030204" pitchFamily="34" charset="0"/>
                          <a:sym typeface="Arial"/>
                        </a:rPr>
                        <a:t>Στην κ</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ατα</a:t>
                      </a:r>
                      <a:r>
                        <a:rPr lang="en-GB"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νόηση</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a:t>
                      </a:r>
                      <a:r>
                        <a:rPr lang="en-GB"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της</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π</a:t>
                      </a:r>
                      <a:r>
                        <a:rPr lang="en-GB"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ολιτιστικής</a:t>
                      </a:r>
                      <a:r>
                        <a:rPr lang="el-GR"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/εθνοτικής ποικιλομορφίας</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bg1"/>
                    </a:solidFill>
                  </a:tcPr>
                </a:tc>
                <a:tc>
                  <a:txBody>
                    <a:bodyPr/>
                    <a:lstStyle/>
                    <a:p>
                      <a:pPr lvl="1" algn="l">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l-GR" sz="1400" b="0" i="0" u="none" strike="noStrike" cap="none" dirty="0">
                          <a:solidFill>
                            <a:srgbClr val="305284"/>
                          </a:solidFill>
                          <a:effectLst/>
                          <a:latin typeface="Calibri" panose="020F0502020204030204" pitchFamily="34" charset="0"/>
                          <a:ea typeface="Calibri" panose="020F0502020204030204" pitchFamily="34" charset="0"/>
                          <a:cs typeface="Calibri" panose="020F0502020204030204" pitchFamily="34" charset="0"/>
                          <a:sym typeface="Arial"/>
                        </a:rPr>
                        <a:t>Σε </a:t>
                      </a:r>
                      <a:r>
                        <a:rPr lang="en-GB" sz="1400" b="0" i="0" u="none" strike="noStrike" cap="none" dirty="0" err="1">
                          <a:solidFill>
                            <a:srgbClr val="305284"/>
                          </a:solidFill>
                          <a:effectLst/>
                          <a:latin typeface="Calibri" panose="020F0502020204030204" pitchFamily="34" charset="0"/>
                          <a:ea typeface="Calibri" panose="020F0502020204030204" pitchFamily="34" charset="0"/>
                          <a:cs typeface="Calibri" panose="020F0502020204030204" pitchFamily="34" charset="0"/>
                          <a:sym typeface="Arial"/>
                        </a:rPr>
                        <a:t>σεξιστικά</a:t>
                      </a:r>
                      <a:r>
                        <a:rPr lang="en-GB" sz="1400" b="0" i="0" u="none" strike="noStrike" cap="none" dirty="0">
                          <a:solidFill>
                            <a:srgbClr val="305284"/>
                          </a:solidFill>
                          <a:effectLst/>
                          <a:latin typeface="Calibri" panose="020F0502020204030204" pitchFamily="34" charset="0"/>
                          <a:ea typeface="Calibri" panose="020F0502020204030204" pitchFamily="34" charset="0"/>
                          <a:cs typeface="Calibri" panose="020F0502020204030204" pitchFamily="34" charset="0"/>
                          <a:sym typeface="Arial"/>
                        </a:rPr>
                        <a:t> </a:t>
                      </a:r>
                      <a:r>
                        <a:rPr lang="en-GB" sz="1400" b="0" i="0" u="none" strike="noStrike" cap="none" dirty="0" err="1">
                          <a:solidFill>
                            <a:srgbClr val="305284"/>
                          </a:solidFill>
                          <a:effectLst/>
                          <a:latin typeface="Calibri" panose="020F0502020204030204" pitchFamily="34" charset="0"/>
                          <a:ea typeface="Calibri" panose="020F0502020204030204" pitchFamily="34" charset="0"/>
                          <a:cs typeface="Calibri" panose="020F0502020204030204" pitchFamily="34" charset="0"/>
                          <a:sym typeface="Arial"/>
                        </a:rPr>
                        <a:t>σχόλι</a:t>
                      </a:r>
                      <a:r>
                        <a:rPr lang="en-GB" sz="1400" b="0" i="0" u="none" strike="noStrike" cap="none" dirty="0">
                          <a:solidFill>
                            <a:srgbClr val="305284"/>
                          </a:solidFill>
                          <a:effectLst/>
                          <a:latin typeface="Calibri" panose="020F0502020204030204" pitchFamily="34" charset="0"/>
                          <a:ea typeface="Calibri" panose="020F0502020204030204" pitchFamily="34" charset="0"/>
                          <a:cs typeface="Calibri" panose="020F0502020204030204" pitchFamily="34" charset="0"/>
                          <a:sym typeface="Arial"/>
                        </a:rPr>
                        <a:t>α</a:t>
                      </a:r>
                      <a:r>
                        <a:rPr lang="el-GR" sz="1400" b="0" i="0" u="none" strike="noStrike" cap="none" dirty="0">
                          <a:solidFill>
                            <a:srgbClr val="305284"/>
                          </a:solidFill>
                          <a:effectLst/>
                          <a:latin typeface="Calibri" panose="020F0502020204030204" pitchFamily="34" charset="0"/>
                          <a:ea typeface="Calibri" panose="020F0502020204030204" pitchFamily="34" charset="0"/>
                          <a:cs typeface="Calibri" panose="020F0502020204030204" pitchFamily="34" charset="0"/>
                          <a:sym typeface="Arial"/>
                        </a:rPr>
                        <a:t> /</a:t>
                      </a:r>
                      <a:r>
                        <a:rPr lang="en-GB" sz="1400" b="0" i="0" u="none" strike="noStrike" cap="none" dirty="0">
                          <a:solidFill>
                            <a:srgbClr val="305284"/>
                          </a:solidFill>
                          <a:effectLst/>
                          <a:latin typeface="Calibri" panose="020F0502020204030204" pitchFamily="34" charset="0"/>
                          <a:ea typeface="Calibri" panose="020F0502020204030204" pitchFamily="34" charset="0"/>
                          <a:cs typeface="Calibri" panose="020F0502020204030204" pitchFamily="34" charset="0"/>
                          <a:sym typeface="Arial"/>
                        </a:rPr>
                        <a:t> συμπεριφορές</a:t>
                      </a:r>
                      <a:endParaRPr lang="es-ES" sz="1400" b="0" i="0" u="none" strike="noStrike" cap="none" dirty="0">
                        <a:solidFill>
                          <a:srgbClr val="305284"/>
                        </a:solidFill>
                        <a:effectLst/>
                        <a:latin typeface="Calibri" panose="020F0502020204030204" pitchFamily="34" charset="0"/>
                        <a:ea typeface="Calibri" panose="020F0502020204030204" pitchFamily="34" charset="0"/>
                        <a:cs typeface="Calibri" panose="020F0502020204030204" pitchFamily="34" charset="0"/>
                        <a:sym typeface="Arial"/>
                      </a:endParaRPr>
                    </a:p>
                  </a:txBody>
                  <a:tcPr marL="68580" marR="68580" marT="0" marB="0" anchor="ctr">
                    <a:solidFill>
                      <a:schemeClr val="bg1"/>
                    </a:solidFill>
                  </a:tcPr>
                </a:tc>
                <a:extLst>
                  <a:ext uri="{0D108BD9-81ED-4DB2-BD59-A6C34878D82A}">
                    <a16:rowId xmlns:a16="http://schemas.microsoft.com/office/drawing/2014/main" val="287456069"/>
                  </a:ext>
                </a:extLst>
              </a:tr>
              <a:tr h="370840">
                <a:tc>
                  <a:txBody>
                    <a:bodyPr/>
                    <a:lstStyle/>
                    <a:p>
                      <a:pPr marL="0" marR="0" lvl="0" indent="0" algn="just" defTabSz="914400" rtl="0" eaLnBrk="1" fontAlgn="auto" latinLnBrk="0" hangingPunct="1">
                        <a:lnSpc>
                          <a:spcPct val="9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EB2788"/>
                          </a:solidFill>
                          <a:effectLst/>
                          <a:uLnTx/>
                          <a:uFillTx/>
                          <a:latin typeface="+mn-lt"/>
                          <a:ea typeface="Calibri" panose="020F0502020204030204" pitchFamily="34" charset="0"/>
                          <a:cs typeface="+mn-cs"/>
                          <a:sym typeface="Arial"/>
                        </a:rPr>
                        <a:t>✓ </a:t>
                      </a:r>
                      <a:r>
                        <a:rPr kumimoji="0" lang="el-GR" sz="1400" b="0" i="0" u="none" strike="noStrike" kern="0" cap="none" spc="0" normalizeH="0" baseline="0" noProof="0" dirty="0">
                          <a:ln>
                            <a:noFill/>
                          </a:ln>
                          <a:solidFill>
                            <a:srgbClr val="305284"/>
                          </a:solidFill>
                          <a:effectLst/>
                          <a:uLnTx/>
                          <a:uFillTx/>
                          <a:latin typeface="Calibri" panose="020F0502020204030204" pitchFamily="34" charset="0"/>
                          <a:ea typeface="Calibri" panose="020F0502020204030204" pitchFamily="34" charset="0"/>
                          <a:cs typeface="Calibri" panose="020F0502020204030204" pitchFamily="34" charset="0"/>
                          <a:sym typeface="Arial"/>
                        </a:rPr>
                        <a:t>Στην α</a:t>
                      </a:r>
                      <a:r>
                        <a:rPr kumimoji="0" lang="en-GB" sz="1400" b="0" i="0" u="none" strike="noStrike" kern="0" cap="none" spc="0" normalizeH="0" baseline="0" noProof="0" dirty="0">
                          <a:ln>
                            <a:noFill/>
                          </a:ln>
                          <a:solidFill>
                            <a:srgbClr val="305284"/>
                          </a:solidFill>
                          <a:effectLst/>
                          <a:uLnTx/>
                          <a:uFillTx/>
                          <a:latin typeface="Calibri" panose="020F0502020204030204" pitchFamily="34" charset="0"/>
                          <a:ea typeface="Calibri" panose="020F0502020204030204" pitchFamily="34" charset="0"/>
                          <a:cs typeface="Calibri" panose="020F0502020204030204" pitchFamily="34" charset="0"/>
                          <a:sym typeface="Arial"/>
                        </a:rPr>
                        <a:t>να</a:t>
                      </a:r>
                      <a:r>
                        <a:rPr kumimoji="0" lang="en-GB" sz="1400" b="0" i="0" u="none" strike="noStrike" kern="0" cap="none" spc="0" normalizeH="0" baseline="0" noProof="0" dirty="0" err="1">
                          <a:ln>
                            <a:noFill/>
                          </a:ln>
                          <a:solidFill>
                            <a:srgbClr val="305284"/>
                          </a:solidFill>
                          <a:effectLst/>
                          <a:uLnTx/>
                          <a:uFillTx/>
                          <a:latin typeface="Calibri" panose="020F0502020204030204" pitchFamily="34" charset="0"/>
                          <a:ea typeface="Calibri" panose="020F0502020204030204" pitchFamily="34" charset="0"/>
                          <a:cs typeface="Calibri" panose="020F0502020204030204" pitchFamily="34" charset="0"/>
                          <a:sym typeface="Arial"/>
                        </a:rPr>
                        <a:t>γν</a:t>
                      </a:r>
                      <a:r>
                        <a:rPr kumimoji="0" lang="el-GR" sz="1400" b="0" i="0" u="none" strike="noStrike" kern="0" cap="none" spc="0" normalizeH="0" baseline="0" noProof="0" dirty="0" err="1">
                          <a:ln>
                            <a:noFill/>
                          </a:ln>
                          <a:solidFill>
                            <a:srgbClr val="305284"/>
                          </a:solidFill>
                          <a:effectLst/>
                          <a:uLnTx/>
                          <a:uFillTx/>
                          <a:latin typeface="Calibri" panose="020F0502020204030204" pitchFamily="34" charset="0"/>
                          <a:ea typeface="Calibri" panose="020F0502020204030204" pitchFamily="34" charset="0"/>
                          <a:cs typeface="Calibri" panose="020F0502020204030204" pitchFamily="34" charset="0"/>
                          <a:sym typeface="Arial"/>
                        </a:rPr>
                        <a:t>ώριση</a:t>
                      </a:r>
                      <a:r>
                        <a:rPr kumimoji="0" lang="el-GR" sz="1400" b="0" i="0" u="none" strike="noStrike" kern="0" cap="none" spc="0" normalizeH="0" baseline="0" noProof="0" dirty="0">
                          <a:ln>
                            <a:noFill/>
                          </a:ln>
                          <a:solidFill>
                            <a:srgbClr val="305284"/>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GB" sz="1400" b="0" i="0" u="none" strike="noStrike" kern="0" cap="none" spc="0" normalizeH="0" baseline="0" noProof="0" dirty="0" err="1">
                          <a:ln>
                            <a:noFill/>
                          </a:ln>
                          <a:solidFill>
                            <a:srgbClr val="305284"/>
                          </a:solidFill>
                          <a:effectLst/>
                          <a:uLnTx/>
                          <a:uFillTx/>
                          <a:latin typeface="Calibri" panose="020F0502020204030204" pitchFamily="34" charset="0"/>
                          <a:ea typeface="Calibri" panose="020F0502020204030204" pitchFamily="34" charset="0"/>
                          <a:cs typeface="Calibri" panose="020F0502020204030204" pitchFamily="34" charset="0"/>
                          <a:sym typeface="Arial"/>
                        </a:rPr>
                        <a:t>γνώση</a:t>
                      </a:r>
                      <a:r>
                        <a:rPr kumimoji="0" lang="el-GR" sz="1400" b="0" i="0" u="none" strike="noStrike" kern="0" cap="none" spc="0" normalizeH="0" baseline="0" noProof="0" dirty="0">
                          <a:ln>
                            <a:noFill/>
                          </a:ln>
                          <a:solidFill>
                            <a:srgbClr val="305284"/>
                          </a:solidFill>
                          <a:effectLst/>
                          <a:uLnTx/>
                          <a:uFillTx/>
                          <a:latin typeface="Calibri" panose="020F0502020204030204" pitchFamily="34" charset="0"/>
                          <a:ea typeface="Calibri" panose="020F0502020204030204" pitchFamily="34" charset="0"/>
                          <a:cs typeface="Calibri" panose="020F0502020204030204" pitchFamily="34" charset="0"/>
                          <a:sym typeface="Arial"/>
                        </a:rPr>
                        <a:t>ς</a:t>
                      </a:r>
                      <a:r>
                        <a:rPr kumimoji="0" lang="en-GB" sz="1400" b="0" i="0" u="none" strike="noStrike" kern="0" cap="none" spc="0" normalizeH="0" baseline="0" noProof="0" dirty="0">
                          <a:ln>
                            <a:noFill/>
                          </a:ln>
                          <a:solidFill>
                            <a:srgbClr val="305284"/>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GB" sz="1400" b="0" i="0" u="none" strike="noStrike" kern="0" cap="none" spc="0" normalizeH="0" baseline="0" noProof="0" dirty="0" err="1">
                          <a:ln>
                            <a:noFill/>
                          </a:ln>
                          <a:solidFill>
                            <a:srgbClr val="305284"/>
                          </a:solidFill>
                          <a:effectLst/>
                          <a:uLnTx/>
                          <a:uFillTx/>
                          <a:latin typeface="Calibri" panose="020F0502020204030204" pitchFamily="34" charset="0"/>
                          <a:ea typeface="Calibri" panose="020F0502020204030204" pitchFamily="34" charset="0"/>
                          <a:cs typeface="Calibri" panose="020F0502020204030204" pitchFamily="34" charset="0"/>
                          <a:sym typeface="Arial"/>
                        </a:rPr>
                        <a:t>των</a:t>
                      </a:r>
                      <a:r>
                        <a:rPr kumimoji="0" lang="en-GB" sz="1400" b="0" i="0" u="none" strike="noStrike" kern="0" cap="none" spc="0" normalizeH="0" baseline="0" noProof="0" dirty="0">
                          <a:ln>
                            <a:noFill/>
                          </a:ln>
                          <a:solidFill>
                            <a:srgbClr val="305284"/>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GB" sz="1400" b="0" i="0" u="none" strike="noStrike" kern="0" cap="none" spc="0" normalizeH="0" baseline="0" noProof="0" dirty="0" err="1">
                          <a:ln>
                            <a:noFill/>
                          </a:ln>
                          <a:solidFill>
                            <a:srgbClr val="305284"/>
                          </a:solidFill>
                          <a:effectLst/>
                          <a:uLnTx/>
                          <a:uFillTx/>
                          <a:latin typeface="Calibri" panose="020F0502020204030204" pitchFamily="34" charset="0"/>
                          <a:ea typeface="Calibri" panose="020F0502020204030204" pitchFamily="34" charset="0"/>
                          <a:cs typeface="Calibri" panose="020F0502020204030204" pitchFamily="34" charset="0"/>
                          <a:sym typeface="Arial"/>
                        </a:rPr>
                        <a:t>άλλων</a:t>
                      </a:r>
                      <a:r>
                        <a:rPr kumimoji="0" lang="en-GB" sz="1400" b="0" i="0" u="none" strike="noStrike" kern="0" cap="none" spc="0" normalizeH="0" baseline="0" noProof="0" dirty="0">
                          <a:ln>
                            <a:noFill/>
                          </a:ln>
                          <a:solidFill>
                            <a:srgbClr val="305284"/>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GB" sz="1400" b="0" i="0" u="none" strike="noStrike" kern="0" cap="none" spc="0" normalizeH="0" baseline="0" noProof="0" dirty="0" err="1">
                          <a:ln>
                            <a:noFill/>
                          </a:ln>
                          <a:solidFill>
                            <a:srgbClr val="305284"/>
                          </a:solidFill>
                          <a:effectLst/>
                          <a:uLnTx/>
                          <a:uFillTx/>
                          <a:latin typeface="Calibri" panose="020F0502020204030204" pitchFamily="34" charset="0"/>
                          <a:ea typeface="Calibri" panose="020F0502020204030204" pitchFamily="34" charset="0"/>
                          <a:cs typeface="Calibri" panose="020F0502020204030204" pitchFamily="34" charset="0"/>
                          <a:sym typeface="Arial"/>
                        </a:rPr>
                        <a:t>γενεών</a:t>
                      </a:r>
                      <a:endParaRPr kumimoji="0" lang="el-GR" sz="1400" b="0" i="0" u="none" strike="noStrike" kern="0" cap="none" spc="0" normalizeH="0" baseline="0" noProof="0" dirty="0">
                        <a:ln>
                          <a:noFill/>
                        </a:ln>
                        <a:solidFill>
                          <a:srgbClr val="305284"/>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txBody>
                  <a:tcPr marL="68580" marR="68580" marT="0" marB="0" anchor="ctr">
                    <a:solidFill>
                      <a:schemeClr val="bg1"/>
                    </a:solidFill>
                  </a:tcPr>
                </a:tc>
                <a:tc>
                  <a:txBody>
                    <a:bodyPr/>
                    <a:lstStyle/>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EB2788"/>
                          </a:solidFill>
                          <a:effectLst/>
                          <a:uLnTx/>
                          <a:uFillTx/>
                          <a:latin typeface="+mn-lt"/>
                          <a:ea typeface="Calibri" panose="020F0502020204030204" pitchFamily="34" charset="0"/>
                          <a:cs typeface="+mn-cs"/>
                          <a:sym typeface="Arial"/>
                        </a:rPr>
                        <a:t>✗</a:t>
                      </a:r>
                      <a:r>
                        <a:rPr kumimoji="0" lang="el-GR" sz="1400" b="0" i="0" u="none" strike="noStrike" kern="0" cap="none" spc="0" normalizeH="0" baseline="0" noProof="0" dirty="0">
                          <a:ln>
                            <a:noFill/>
                          </a:ln>
                          <a:solidFill>
                            <a:srgbClr val="305284"/>
                          </a:solidFill>
                          <a:effectLst/>
                          <a:uLnTx/>
                          <a:uFillTx/>
                          <a:latin typeface="Calibri" panose="020F0502020204030204" pitchFamily="34" charset="0"/>
                          <a:ea typeface="Calibri" panose="020F0502020204030204" pitchFamily="34" charset="0"/>
                          <a:cs typeface="Calibri" panose="020F0502020204030204" pitchFamily="34" charset="0"/>
                          <a:sym typeface="Arial"/>
                        </a:rPr>
                        <a:t>Σε προκαταλήψεις</a:t>
                      </a:r>
                      <a:r>
                        <a:rPr kumimoji="0" lang="en-GB" sz="1400" b="0" i="0" u="none" strike="noStrike" kern="0" cap="none" spc="0" normalizeH="0" baseline="0" noProof="0" dirty="0">
                          <a:ln>
                            <a:noFill/>
                          </a:ln>
                          <a:solidFill>
                            <a:srgbClr val="305284"/>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GB" sz="1400" b="0" i="0" u="none" strike="noStrike" kern="0" cap="none" spc="0" normalizeH="0" baseline="0" noProof="0" dirty="0" err="1">
                          <a:ln>
                            <a:noFill/>
                          </a:ln>
                          <a:solidFill>
                            <a:srgbClr val="305284"/>
                          </a:solidFill>
                          <a:effectLst/>
                          <a:uLnTx/>
                          <a:uFillTx/>
                          <a:latin typeface="Calibri" panose="020F0502020204030204" pitchFamily="34" charset="0"/>
                          <a:ea typeface="Calibri" panose="020F0502020204030204" pitchFamily="34" charset="0"/>
                          <a:cs typeface="Calibri" panose="020F0502020204030204" pitchFamily="34" charset="0"/>
                          <a:sym typeface="Arial"/>
                        </a:rPr>
                        <a:t>με</a:t>
                      </a:r>
                      <a:r>
                        <a:rPr kumimoji="0" lang="en-GB" sz="1400" b="0" i="0" u="none" strike="noStrike" kern="0" cap="none" spc="0" normalizeH="0" baseline="0" noProof="0" dirty="0">
                          <a:ln>
                            <a:noFill/>
                          </a:ln>
                          <a:solidFill>
                            <a:srgbClr val="305284"/>
                          </a:solidFill>
                          <a:effectLst/>
                          <a:uLnTx/>
                          <a:uFillTx/>
                          <a:latin typeface="Calibri" panose="020F0502020204030204" pitchFamily="34" charset="0"/>
                          <a:ea typeface="Calibri" panose="020F0502020204030204" pitchFamily="34" charset="0"/>
                          <a:cs typeface="Calibri" panose="020F0502020204030204" pitchFamily="34" charset="0"/>
                          <a:sym typeface="Arial"/>
                        </a:rPr>
                        <a:t> βάση </a:t>
                      </a:r>
                      <a:r>
                        <a:rPr kumimoji="0" lang="en-GB" sz="1400" b="0" i="0" u="none" strike="noStrike" kern="0" cap="none" spc="0" normalizeH="0" baseline="0" noProof="0" dirty="0" err="1">
                          <a:ln>
                            <a:noFill/>
                          </a:ln>
                          <a:solidFill>
                            <a:srgbClr val="305284"/>
                          </a:solidFill>
                          <a:effectLst/>
                          <a:uLnTx/>
                          <a:uFillTx/>
                          <a:latin typeface="Calibri" panose="020F0502020204030204" pitchFamily="34" charset="0"/>
                          <a:ea typeface="Calibri" panose="020F0502020204030204" pitchFamily="34" charset="0"/>
                          <a:cs typeface="Calibri" panose="020F0502020204030204" pitchFamily="34" charset="0"/>
                          <a:sym typeface="Arial"/>
                        </a:rPr>
                        <a:t>την</a:t>
                      </a:r>
                      <a:r>
                        <a:rPr kumimoji="0" lang="en-GB" sz="1400" b="0" i="0" u="none" strike="noStrike" kern="0" cap="none" spc="0" normalizeH="0" baseline="0" noProof="0" dirty="0">
                          <a:ln>
                            <a:noFill/>
                          </a:ln>
                          <a:solidFill>
                            <a:srgbClr val="305284"/>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GB" sz="1400" b="0" i="0" u="none" strike="noStrike" kern="0" cap="none" spc="0" normalizeH="0" baseline="0" noProof="0" dirty="0" err="1">
                          <a:ln>
                            <a:noFill/>
                          </a:ln>
                          <a:solidFill>
                            <a:srgbClr val="305284"/>
                          </a:solidFill>
                          <a:effectLst/>
                          <a:uLnTx/>
                          <a:uFillTx/>
                          <a:latin typeface="Calibri" panose="020F0502020204030204" pitchFamily="34" charset="0"/>
                          <a:ea typeface="Calibri" panose="020F0502020204030204" pitchFamily="34" charset="0"/>
                          <a:cs typeface="Calibri" panose="020F0502020204030204" pitchFamily="34" charset="0"/>
                          <a:sym typeface="Arial"/>
                        </a:rPr>
                        <a:t>ηλικί</a:t>
                      </a:r>
                      <a:r>
                        <a:rPr kumimoji="0" lang="en-GB" sz="1400" b="0" i="0" u="none" strike="noStrike" kern="0" cap="none" spc="0" normalizeH="0" baseline="0" noProof="0" dirty="0">
                          <a:ln>
                            <a:noFill/>
                          </a:ln>
                          <a:solidFill>
                            <a:srgbClr val="305284"/>
                          </a:solidFill>
                          <a:effectLst/>
                          <a:uLnTx/>
                          <a:uFillTx/>
                          <a:latin typeface="Calibri" panose="020F0502020204030204" pitchFamily="34" charset="0"/>
                          <a:ea typeface="Calibri" panose="020F0502020204030204" pitchFamily="34" charset="0"/>
                          <a:cs typeface="Calibri" panose="020F0502020204030204" pitchFamily="34" charset="0"/>
                          <a:sym typeface="Arial"/>
                        </a:rPr>
                        <a:t>α</a:t>
                      </a:r>
                      <a:endParaRPr kumimoji="0" lang="es-ES" sz="1400" b="0" i="0" u="none" strike="noStrike" kern="0" cap="none" spc="0" normalizeH="0" baseline="0" noProof="0" dirty="0">
                        <a:ln>
                          <a:noFill/>
                        </a:ln>
                        <a:solidFill>
                          <a:srgbClr val="305284"/>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txBody>
                  <a:tcPr>
                    <a:solidFill>
                      <a:schemeClr val="bg1"/>
                    </a:solidFill>
                  </a:tcPr>
                </a:tc>
                <a:extLst>
                  <a:ext uri="{0D108BD9-81ED-4DB2-BD59-A6C34878D82A}">
                    <a16:rowId xmlns:a16="http://schemas.microsoft.com/office/drawing/2014/main" val="2681298891"/>
                  </a:ext>
                </a:extLst>
              </a:tr>
              <a:tr h="519819">
                <a:tc>
                  <a:txBody>
                    <a:bodyPr/>
                    <a:lstStyle/>
                    <a:p>
                      <a:pPr marL="0" marR="0" lvl="0" indent="0" algn="just" defTabSz="914400" rtl="0" eaLnBrk="1" fontAlgn="auto" latinLnBrk="0" hangingPunct="1">
                        <a:lnSpc>
                          <a:spcPct val="9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EB2788"/>
                          </a:solidFill>
                          <a:effectLst/>
                          <a:uLnTx/>
                          <a:uFillTx/>
                          <a:latin typeface="+mn-lt"/>
                          <a:ea typeface="Calibri" panose="020F0502020204030204" pitchFamily="34" charset="0"/>
                          <a:cs typeface="+mn-cs"/>
                          <a:sym typeface="Arial"/>
                        </a:rPr>
                        <a:t>✓</a:t>
                      </a:r>
                      <a:r>
                        <a:rPr kumimoji="0" lang="el-GR" sz="1400" b="0" i="0" u="none" strike="noStrike" kern="0" cap="none" spc="0" normalizeH="0" baseline="0" noProof="0" dirty="0">
                          <a:ln>
                            <a:noFill/>
                          </a:ln>
                          <a:solidFill>
                            <a:srgbClr val="305284"/>
                          </a:solidFill>
                          <a:effectLst/>
                          <a:uLnTx/>
                          <a:uFillTx/>
                          <a:latin typeface="Calibri" panose="020F0502020204030204" pitchFamily="34" charset="0"/>
                          <a:ea typeface="Calibri" panose="020F0502020204030204" pitchFamily="34" charset="0"/>
                          <a:cs typeface="Calibri" panose="020F0502020204030204" pitchFamily="34" charset="0"/>
                          <a:sym typeface="Arial"/>
                        </a:rPr>
                        <a:t>Στο</a:t>
                      </a:r>
                      <a:r>
                        <a:rPr kumimoji="0" lang="en-GB" sz="1400" b="0" i="0" u="none" strike="noStrike" kern="0" cap="none" spc="0" normalizeH="0" baseline="0" noProof="0" dirty="0">
                          <a:ln>
                            <a:noFill/>
                          </a:ln>
                          <a:solidFill>
                            <a:srgbClr val="305284"/>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GB" sz="1400" b="0" i="0" u="none" strike="noStrike" kern="0" cap="none" spc="0" normalizeH="0" baseline="0" noProof="0" dirty="0" err="1">
                          <a:ln>
                            <a:noFill/>
                          </a:ln>
                          <a:solidFill>
                            <a:srgbClr val="305284"/>
                          </a:solidFill>
                          <a:effectLst/>
                          <a:uLnTx/>
                          <a:uFillTx/>
                          <a:latin typeface="Calibri" panose="020F0502020204030204" pitchFamily="34" charset="0"/>
                          <a:ea typeface="Calibri" panose="020F0502020204030204" pitchFamily="34" charset="0"/>
                          <a:cs typeface="Calibri" panose="020F0502020204030204" pitchFamily="34" charset="0"/>
                          <a:sym typeface="Arial"/>
                        </a:rPr>
                        <a:t>σε</a:t>
                      </a:r>
                      <a:r>
                        <a:rPr kumimoji="0" lang="en-GB" sz="1400" b="0" i="0" u="none" strike="noStrike" kern="0" cap="none" spc="0" normalizeH="0" baseline="0" noProof="0" dirty="0">
                          <a:ln>
                            <a:noFill/>
                          </a:ln>
                          <a:solidFill>
                            <a:srgbClr val="305284"/>
                          </a:solidFill>
                          <a:effectLst/>
                          <a:uLnTx/>
                          <a:uFillTx/>
                          <a:latin typeface="Calibri" panose="020F0502020204030204" pitchFamily="34" charset="0"/>
                          <a:ea typeface="Calibri" panose="020F0502020204030204" pitchFamily="34" charset="0"/>
                          <a:cs typeface="Calibri" panose="020F0502020204030204" pitchFamily="34" charset="0"/>
                          <a:sym typeface="Arial"/>
                        </a:rPr>
                        <a:t>βα</a:t>
                      </a:r>
                      <a:r>
                        <a:rPr kumimoji="0" lang="el-GR" sz="1400" b="0" i="0" u="none" strike="noStrike" kern="0" cap="none" spc="0" normalizeH="0" baseline="0" noProof="0" dirty="0" err="1">
                          <a:ln>
                            <a:noFill/>
                          </a:ln>
                          <a:solidFill>
                            <a:srgbClr val="305284"/>
                          </a:solidFill>
                          <a:effectLst/>
                          <a:uLnTx/>
                          <a:uFillTx/>
                          <a:latin typeface="Calibri" panose="020F0502020204030204" pitchFamily="34" charset="0"/>
                          <a:ea typeface="Calibri" panose="020F0502020204030204" pitchFamily="34" charset="0"/>
                          <a:cs typeface="Calibri" panose="020F0502020204030204" pitchFamily="34" charset="0"/>
                          <a:sym typeface="Arial"/>
                        </a:rPr>
                        <a:t>σμό</a:t>
                      </a:r>
                      <a:r>
                        <a:rPr kumimoji="0" lang="en-GB" sz="1400" b="0" i="0" u="none" strike="noStrike" kern="0" cap="none" spc="0" normalizeH="0" baseline="0" noProof="0" dirty="0">
                          <a:ln>
                            <a:noFill/>
                          </a:ln>
                          <a:solidFill>
                            <a:srgbClr val="305284"/>
                          </a:solidFill>
                          <a:effectLst/>
                          <a:uLnTx/>
                          <a:uFillTx/>
                          <a:latin typeface="Calibri" panose="020F0502020204030204" pitchFamily="34" charset="0"/>
                          <a:ea typeface="Calibri" panose="020F0502020204030204" pitchFamily="34" charset="0"/>
                          <a:cs typeface="Calibri" panose="020F0502020204030204" pitchFamily="34" charset="0"/>
                          <a:sym typeface="Arial"/>
                        </a:rPr>
                        <a:t> των ορίων του άλλου</a:t>
                      </a:r>
                      <a:endParaRPr kumimoji="0" lang="el-GR" sz="1400" b="0" i="0" u="none" strike="noStrike" kern="0" cap="none" spc="0" normalizeH="0" baseline="0" noProof="0" dirty="0">
                        <a:ln>
                          <a:noFill/>
                        </a:ln>
                        <a:solidFill>
                          <a:srgbClr val="305284"/>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90000"/>
                        </a:lnSpc>
                        <a:spcBef>
                          <a:spcPts val="0"/>
                        </a:spcBef>
                        <a:spcAft>
                          <a:spcPts val="0"/>
                        </a:spcAft>
                        <a:buClr>
                          <a:srgbClr val="000000"/>
                        </a:buClr>
                        <a:buSzTx/>
                        <a:buFont typeface="Arial"/>
                        <a:buNone/>
                        <a:tabLst/>
                        <a:defRPr/>
                      </a:pPr>
                      <a:endParaRPr kumimoji="0" lang="el-GR" sz="1400" b="0" i="0" u="none" strike="noStrike" kern="0" cap="none" spc="0" normalizeH="0" baseline="0" noProof="0" dirty="0">
                        <a:ln>
                          <a:noFill/>
                        </a:ln>
                        <a:solidFill>
                          <a:srgbClr val="305284"/>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txBody>
                  <a:tcPr marL="68580" marR="68580" marT="0" marB="0" anchor="ctr">
                    <a:solidFill>
                      <a:schemeClr val="bg1"/>
                    </a:solidFill>
                  </a:tcPr>
                </a:tc>
                <a:tc>
                  <a:txBody>
                    <a:bodyPr/>
                    <a:lstStyle/>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EB2788"/>
                          </a:solidFill>
                          <a:effectLst/>
                          <a:uLnTx/>
                          <a:uFillTx/>
                          <a:latin typeface="+mn-lt"/>
                          <a:ea typeface="Calibri" panose="020F0502020204030204" pitchFamily="34" charset="0"/>
                          <a:cs typeface="+mn-cs"/>
                          <a:sym typeface="Arial"/>
                        </a:rPr>
                        <a:t>✗ </a:t>
                      </a:r>
                      <a:r>
                        <a:rPr kumimoji="0" lang="el-GR" sz="1400" b="0" i="0" u="none" strike="noStrike" kern="0" cap="none" spc="0" normalizeH="0" baseline="0" noProof="0" dirty="0">
                          <a:ln>
                            <a:noFill/>
                          </a:ln>
                          <a:solidFill>
                            <a:srgbClr val="305284"/>
                          </a:solidFill>
                          <a:effectLst/>
                          <a:uLnTx/>
                          <a:uFillTx/>
                          <a:latin typeface="Calibri" panose="020F0502020204030204" pitchFamily="34" charset="0"/>
                          <a:ea typeface="Calibri" panose="020F0502020204030204" pitchFamily="34" charset="0"/>
                          <a:cs typeface="Calibri" panose="020F0502020204030204" pitchFamily="34" charset="0"/>
                          <a:sym typeface="Arial"/>
                        </a:rPr>
                        <a:t>Μην ε</a:t>
                      </a:r>
                      <a:r>
                        <a:rPr kumimoji="0" lang="en-GB" sz="1400" b="0" i="0" u="none" strike="noStrike" kern="0" cap="none" spc="0" normalizeH="0" baseline="0" noProof="0" dirty="0">
                          <a:ln>
                            <a:noFill/>
                          </a:ln>
                          <a:solidFill>
                            <a:srgbClr val="305284"/>
                          </a:solidFill>
                          <a:effectLst/>
                          <a:uLnTx/>
                          <a:uFillTx/>
                          <a:latin typeface="Calibri" panose="020F0502020204030204" pitchFamily="34" charset="0"/>
                          <a:ea typeface="Calibri" panose="020F0502020204030204" pitchFamily="34" charset="0"/>
                          <a:cs typeface="Calibri" panose="020F0502020204030204" pitchFamily="34" charset="0"/>
                          <a:sym typeface="Arial"/>
                        </a:rPr>
                        <a:t>π</a:t>
                      </a:r>
                      <a:r>
                        <a:rPr kumimoji="0" lang="en-GB" sz="1400" b="0" i="0" u="none" strike="noStrike" kern="0" cap="none" spc="0" normalizeH="0" baseline="0" noProof="0" dirty="0" err="1">
                          <a:ln>
                            <a:noFill/>
                          </a:ln>
                          <a:solidFill>
                            <a:srgbClr val="305284"/>
                          </a:solidFill>
                          <a:effectLst/>
                          <a:uLnTx/>
                          <a:uFillTx/>
                          <a:latin typeface="Calibri" panose="020F0502020204030204" pitchFamily="34" charset="0"/>
                          <a:ea typeface="Calibri" panose="020F0502020204030204" pitchFamily="34" charset="0"/>
                          <a:cs typeface="Calibri" panose="020F0502020204030204" pitchFamily="34" charset="0"/>
                          <a:sym typeface="Arial"/>
                        </a:rPr>
                        <a:t>ιτρέ</a:t>
                      </a:r>
                      <a:r>
                        <a:rPr kumimoji="0" lang="el-GR" sz="1400" b="0" i="0" u="none" strike="noStrike" kern="0" cap="none" spc="0" normalizeH="0" baseline="0" noProof="0" dirty="0" err="1">
                          <a:ln>
                            <a:noFill/>
                          </a:ln>
                          <a:solidFill>
                            <a:srgbClr val="305284"/>
                          </a:solidFill>
                          <a:effectLst/>
                          <a:uLnTx/>
                          <a:uFillTx/>
                          <a:latin typeface="Calibri" panose="020F0502020204030204" pitchFamily="34" charset="0"/>
                          <a:ea typeface="Calibri" panose="020F0502020204030204" pitchFamily="34" charset="0"/>
                          <a:cs typeface="Calibri" panose="020F0502020204030204" pitchFamily="34" charset="0"/>
                          <a:sym typeface="Arial"/>
                        </a:rPr>
                        <a:t>πετε</a:t>
                      </a:r>
                      <a:r>
                        <a:rPr kumimoji="0" lang="en-GB" sz="1400" b="0" i="0" u="none" strike="noStrike" kern="0" cap="none" spc="0" normalizeH="0" baseline="0" noProof="0" dirty="0">
                          <a:ln>
                            <a:noFill/>
                          </a:ln>
                          <a:solidFill>
                            <a:srgbClr val="305284"/>
                          </a:solidFill>
                          <a:effectLst/>
                          <a:uLnTx/>
                          <a:uFillTx/>
                          <a:latin typeface="Calibri" panose="020F0502020204030204" pitchFamily="34" charset="0"/>
                          <a:ea typeface="Calibri" panose="020F0502020204030204" pitchFamily="34" charset="0"/>
                          <a:cs typeface="Calibri" panose="020F0502020204030204" pitchFamily="34" charset="0"/>
                          <a:sym typeface="Arial"/>
                        </a:rPr>
                        <a:t> να παρα</a:t>
                      </a:r>
                      <a:r>
                        <a:rPr kumimoji="0" lang="en-GB" sz="1400" b="0" i="0" u="none" strike="noStrike" kern="0" cap="none" spc="0" normalizeH="0" baseline="0" noProof="0" dirty="0" err="1">
                          <a:ln>
                            <a:noFill/>
                          </a:ln>
                          <a:solidFill>
                            <a:srgbClr val="305284"/>
                          </a:solidFill>
                          <a:effectLst/>
                          <a:uLnTx/>
                          <a:uFillTx/>
                          <a:latin typeface="Calibri" panose="020F0502020204030204" pitchFamily="34" charset="0"/>
                          <a:ea typeface="Calibri" panose="020F0502020204030204" pitchFamily="34" charset="0"/>
                          <a:cs typeface="Calibri" panose="020F0502020204030204" pitchFamily="34" charset="0"/>
                          <a:sym typeface="Arial"/>
                        </a:rPr>
                        <a:t>κάμ</a:t>
                      </a:r>
                      <a:r>
                        <a:rPr kumimoji="0" lang="en-GB" sz="1400" b="0" i="0" u="none" strike="noStrike" kern="0" cap="none" spc="0" normalizeH="0" baseline="0" noProof="0" dirty="0">
                          <a:ln>
                            <a:noFill/>
                          </a:ln>
                          <a:solidFill>
                            <a:srgbClr val="305284"/>
                          </a:solidFill>
                          <a:effectLst/>
                          <a:uLnTx/>
                          <a:uFillTx/>
                          <a:latin typeface="Calibri" panose="020F0502020204030204" pitchFamily="34" charset="0"/>
                          <a:ea typeface="Calibri" panose="020F0502020204030204" pitchFamily="34" charset="0"/>
                          <a:cs typeface="Calibri" panose="020F0502020204030204" pitchFamily="34" charset="0"/>
                          <a:sym typeface="Arial"/>
                        </a:rPr>
                        <a:t>πτουν τα όρια των άλλων (</a:t>
                      </a:r>
                      <a:r>
                        <a:rPr kumimoji="0" lang="el-GR" sz="1400" b="0" i="0" u="none" strike="noStrike" kern="0" cap="none" spc="0" normalizeH="0" baseline="0" noProof="0" dirty="0">
                          <a:ln>
                            <a:noFill/>
                          </a:ln>
                          <a:solidFill>
                            <a:srgbClr val="305284"/>
                          </a:solidFill>
                          <a:effectLst/>
                          <a:uLnTx/>
                          <a:uFillTx/>
                          <a:latin typeface="Calibri" panose="020F0502020204030204" pitchFamily="34" charset="0"/>
                          <a:ea typeface="Calibri" panose="020F0502020204030204" pitchFamily="34" charset="0"/>
                          <a:cs typeface="Calibri" panose="020F0502020204030204" pitchFamily="34" charset="0"/>
                          <a:sym typeface="Arial"/>
                        </a:rPr>
                        <a:t>π.χ. </a:t>
                      </a:r>
                      <a:r>
                        <a:rPr kumimoji="0" lang="en-GB" sz="1400" b="0" i="0" u="none" strike="noStrike" kern="0" cap="none" spc="0" normalizeH="0" baseline="0" noProof="0" dirty="0">
                          <a:ln>
                            <a:noFill/>
                          </a:ln>
                          <a:solidFill>
                            <a:srgbClr val="305284"/>
                          </a:solidFill>
                          <a:effectLst/>
                          <a:uLnTx/>
                          <a:uFillTx/>
                          <a:latin typeface="Calibri" panose="020F0502020204030204" pitchFamily="34" charset="0"/>
                          <a:ea typeface="Calibri" panose="020F0502020204030204" pitchFamily="34" charset="0"/>
                          <a:cs typeface="Calibri" panose="020F0502020204030204" pitchFamily="34" charset="0"/>
                          <a:sym typeface="Arial"/>
                        </a:rPr>
                        <a:t>α</a:t>
                      </a:r>
                      <a:r>
                        <a:rPr kumimoji="0" lang="en-GB" sz="1400" b="0" i="0" u="none" strike="noStrike" kern="0" cap="none" spc="0" normalizeH="0" baseline="0" noProof="0" dirty="0" err="1">
                          <a:ln>
                            <a:noFill/>
                          </a:ln>
                          <a:solidFill>
                            <a:srgbClr val="305284"/>
                          </a:solidFill>
                          <a:effectLst/>
                          <a:uLnTx/>
                          <a:uFillTx/>
                          <a:latin typeface="Calibri" panose="020F0502020204030204" pitchFamily="34" charset="0"/>
                          <a:ea typeface="Calibri" panose="020F0502020204030204" pitchFamily="34" charset="0"/>
                          <a:cs typeface="Calibri" panose="020F0502020204030204" pitchFamily="34" charset="0"/>
                          <a:sym typeface="Arial"/>
                        </a:rPr>
                        <a:t>νε</a:t>
                      </a:r>
                      <a:r>
                        <a:rPr kumimoji="0" lang="en-GB" sz="1400" b="0" i="0" u="none" strike="noStrike" kern="0" cap="none" spc="0" normalizeH="0" baseline="0" noProof="0" dirty="0">
                          <a:ln>
                            <a:noFill/>
                          </a:ln>
                          <a:solidFill>
                            <a:srgbClr val="305284"/>
                          </a:solidFill>
                          <a:effectLst/>
                          <a:uLnTx/>
                          <a:uFillTx/>
                          <a:latin typeface="Calibri" panose="020F0502020204030204" pitchFamily="34" charset="0"/>
                          <a:ea typeface="Calibri" panose="020F0502020204030204" pitchFamily="34" charset="0"/>
                          <a:cs typeface="Calibri" panose="020F0502020204030204" pitchFamily="34" charset="0"/>
                          <a:sym typeface="Arial"/>
                        </a:rPr>
                        <a:t>πιθύμητη σωματική επαφή, αγενείς χειρονομίες)</a:t>
                      </a:r>
                      <a:endParaRPr kumimoji="0" lang="es-ES" sz="1400" b="0" i="0" u="none" strike="noStrike" kern="0" cap="none" spc="0" normalizeH="0" baseline="0" noProof="0" dirty="0">
                        <a:ln>
                          <a:noFill/>
                        </a:ln>
                        <a:solidFill>
                          <a:srgbClr val="305284"/>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endParaRPr kumimoji="0" lang="es-ES" sz="1400" b="0" i="0" u="none" strike="noStrike" kern="0" cap="none" spc="0" normalizeH="0" baseline="0" noProof="0" dirty="0">
                        <a:ln>
                          <a:noFill/>
                        </a:ln>
                        <a:solidFill>
                          <a:srgbClr val="305284"/>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txBody>
                  <a:tcPr>
                    <a:solidFill>
                      <a:schemeClr val="bg1"/>
                    </a:solidFill>
                  </a:tcPr>
                </a:tc>
                <a:extLst>
                  <a:ext uri="{0D108BD9-81ED-4DB2-BD59-A6C34878D82A}">
                    <a16:rowId xmlns:a16="http://schemas.microsoft.com/office/drawing/2014/main" val="2400562196"/>
                  </a:ext>
                </a:extLst>
              </a:tr>
              <a:tr h="370840">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l-GR" sz="1400" b="0" i="0" u="none" strike="noStrike" cap="none" dirty="0">
                          <a:solidFill>
                            <a:srgbClr val="305284"/>
                          </a:solidFill>
                          <a:effectLst/>
                          <a:latin typeface="Calibri" panose="020F0502020204030204" pitchFamily="34" charset="0"/>
                          <a:ea typeface="Calibri" panose="020F0502020204030204" pitchFamily="34" charset="0"/>
                          <a:cs typeface="Calibri" panose="020F0502020204030204" pitchFamily="34" charset="0"/>
                          <a:sym typeface="Arial"/>
                        </a:rPr>
                        <a:t>Ό</a:t>
                      </a:r>
                      <a:r>
                        <a:rPr lang="el-GR" sz="1400" b="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λ</a:t>
                      </a:r>
                      <a:r>
                        <a:rPr lang="el-GR"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ες οι φωνές να ακούγονται</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bg1"/>
                    </a:solidFill>
                  </a:tcPr>
                </a:tc>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l-GR" sz="1400" b="0" i="0" u="none" strike="noStrike" cap="none" dirty="0">
                          <a:solidFill>
                            <a:srgbClr val="305284"/>
                          </a:solidFill>
                          <a:effectLst/>
                          <a:latin typeface="Calibri" panose="020F0502020204030204" pitchFamily="34" charset="0"/>
                          <a:ea typeface="Calibri" panose="020F0502020204030204" pitchFamily="34" charset="0"/>
                          <a:cs typeface="Calibri" panose="020F0502020204030204" pitchFamily="34" charset="0"/>
                          <a:sym typeface="Arial"/>
                        </a:rPr>
                        <a:t>Μην</a:t>
                      </a:r>
                      <a:r>
                        <a:rPr lang="el-GR" sz="1400" b="1" i="0" u="none" strike="noStrike" cap="none" dirty="0">
                          <a:solidFill>
                            <a:srgbClr val="EB2788"/>
                          </a:solidFill>
                          <a:effectLst/>
                          <a:latin typeface="+mn-lt"/>
                          <a:ea typeface="Calibri" panose="020F0502020204030204" pitchFamily="34" charset="0"/>
                          <a:cs typeface="+mn-cs"/>
                          <a:sym typeface="Arial"/>
                        </a:rPr>
                        <a:t> </a:t>
                      </a:r>
                      <a:r>
                        <a:rPr lang="el-GR" sz="1400" b="0" i="0" u="none" strike="noStrike" cap="none" dirty="0">
                          <a:solidFill>
                            <a:srgbClr val="305284"/>
                          </a:solidFill>
                          <a:effectLst/>
                          <a:latin typeface="Calibri" panose="020F0502020204030204" pitchFamily="34" charset="0"/>
                          <a:ea typeface="Calibri" panose="020F0502020204030204" pitchFamily="34" charset="0"/>
                          <a:cs typeface="Calibri" panose="020F0502020204030204" pitchFamily="34" charset="0"/>
                          <a:sym typeface="Arial"/>
                        </a:rPr>
                        <a:t>αφήσετε</a:t>
                      </a:r>
                      <a:r>
                        <a:rPr lang="el-GR" sz="1400" b="1" i="0" u="none" strike="noStrike" cap="none" dirty="0">
                          <a:solidFill>
                            <a:srgbClr val="EB2788"/>
                          </a:solidFill>
                          <a:effectLst/>
                          <a:latin typeface="+mn-lt"/>
                          <a:ea typeface="Calibri" panose="020F0502020204030204" pitchFamily="34" charset="0"/>
                          <a:cs typeface="+mn-cs"/>
                          <a:sym typeface="Arial"/>
                        </a:rPr>
                        <a:t> </a:t>
                      </a:r>
                      <a:r>
                        <a:rPr lang="en-GB"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ερωτήσεις</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ή απ</a:t>
                      </a:r>
                      <a:r>
                        <a:rPr lang="en-GB"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όψεις</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να περάσουν χωρίς </a:t>
                      </a:r>
                      <a:r>
                        <a:rPr lang="en-GB"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την</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ανα</a:t>
                      </a:r>
                      <a:r>
                        <a:rPr lang="en-GB"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τροφοδότηση</a:t>
                      </a:r>
                      <a:r>
                        <a:rPr lang="el-GR"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bg1"/>
                    </a:solidFill>
                  </a:tcPr>
                </a:tc>
                <a:extLst>
                  <a:ext uri="{0D108BD9-81ED-4DB2-BD59-A6C34878D82A}">
                    <a16:rowId xmlns:a16="http://schemas.microsoft.com/office/drawing/2014/main" val="1920994114"/>
                  </a:ext>
                </a:extLst>
              </a:tr>
              <a:tr h="370840">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Indicate the person kindly if there’s anything to correct</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bg1"/>
                    </a:solidFill>
                  </a:tcPr>
                </a:tc>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l-GR" sz="1400" b="0" i="0" u="none" strike="noStrike" cap="none" dirty="0">
                          <a:solidFill>
                            <a:srgbClr val="305284"/>
                          </a:solidFill>
                          <a:effectLst/>
                          <a:latin typeface="Calibri" panose="020F0502020204030204" pitchFamily="34" charset="0"/>
                          <a:ea typeface="Calibri" panose="020F0502020204030204" pitchFamily="34" charset="0"/>
                          <a:cs typeface="Calibri" panose="020F0502020204030204" pitchFamily="34" charset="0"/>
                          <a:sym typeface="Arial"/>
                        </a:rPr>
                        <a:t>Μην κ</a:t>
                      </a:r>
                      <a:r>
                        <a:rPr lang="en-GB" sz="1400" b="0" i="0" u="none" strike="noStrike" cap="none" dirty="0">
                          <a:solidFill>
                            <a:srgbClr val="305284"/>
                          </a:solidFill>
                          <a:effectLst/>
                          <a:latin typeface="Calibri" panose="020F0502020204030204" pitchFamily="34" charset="0"/>
                          <a:ea typeface="Calibri" panose="020F0502020204030204" pitchFamily="34" charset="0"/>
                          <a:cs typeface="Calibri" panose="020F0502020204030204" pitchFamily="34" charset="0"/>
                          <a:sym typeface="Arial"/>
                        </a:rPr>
                        <a:t>α</a:t>
                      </a:r>
                      <a:r>
                        <a:rPr lang="en-GB" sz="1400" b="0" i="0" u="none" strike="noStrike" cap="none" dirty="0" err="1">
                          <a:solidFill>
                            <a:srgbClr val="305284"/>
                          </a:solidFill>
                          <a:effectLst/>
                          <a:latin typeface="Calibri" panose="020F0502020204030204" pitchFamily="34" charset="0"/>
                          <a:ea typeface="Calibri" panose="020F0502020204030204" pitchFamily="34" charset="0"/>
                          <a:cs typeface="Calibri" panose="020F0502020204030204" pitchFamily="34" charset="0"/>
                          <a:sym typeface="Arial"/>
                        </a:rPr>
                        <a:t>τηγορείτε</a:t>
                      </a:r>
                      <a:r>
                        <a:rPr lang="en-GB" sz="1400" b="0" i="0" u="none" strike="noStrike" cap="none" dirty="0">
                          <a:solidFill>
                            <a:srgbClr val="305284"/>
                          </a:solidFill>
                          <a:effectLst/>
                          <a:latin typeface="Calibri" panose="020F0502020204030204" pitchFamily="34" charset="0"/>
                          <a:ea typeface="Calibri" panose="020F0502020204030204" pitchFamily="34" charset="0"/>
                          <a:cs typeface="Calibri" panose="020F0502020204030204" pitchFamily="34" charset="0"/>
                          <a:sym typeface="Arial"/>
                        </a:rPr>
                        <a:t> </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δημοσίως </a:t>
                      </a:r>
                      <a:r>
                        <a:rPr lang="en-GB" sz="1400" dirty="0" err="1">
                          <a:solidFill>
                            <a:srgbClr val="305284"/>
                          </a:solidFill>
                          <a:effectLst/>
                          <a:latin typeface="Calibri" panose="020F0502020204030204" pitchFamily="34" charset="0"/>
                          <a:ea typeface="Calibri" panose="020F0502020204030204" pitchFamily="34" charset="0"/>
                          <a:cs typeface="Calibri" panose="020F0502020204030204" pitchFamily="34" charset="0"/>
                        </a:rPr>
                        <a:t>κά</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ποιον </a:t>
                      </a:r>
                      <a:r>
                        <a:rPr lang="el-GR"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για</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ανάρμοστη συμπεριφορά</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bg1"/>
                    </a:solidFill>
                  </a:tcPr>
                </a:tc>
                <a:extLst>
                  <a:ext uri="{0D108BD9-81ED-4DB2-BD59-A6C34878D82A}">
                    <a16:rowId xmlns:a16="http://schemas.microsoft.com/office/drawing/2014/main" val="3248296867"/>
                  </a:ext>
                </a:extLst>
              </a:tr>
              <a:tr h="370840">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l-GR" sz="1400" b="0" i="0" u="none" strike="noStrike" cap="none" dirty="0">
                          <a:solidFill>
                            <a:srgbClr val="305284"/>
                          </a:solidFill>
                          <a:effectLst/>
                          <a:latin typeface="Calibri" panose="020F0502020204030204" pitchFamily="34" charset="0"/>
                          <a:ea typeface="Calibri" panose="020F0502020204030204" pitchFamily="34" charset="0"/>
                          <a:cs typeface="Calibri" panose="020F0502020204030204" pitchFamily="34" charset="0"/>
                          <a:sym typeface="Arial"/>
                        </a:rPr>
                        <a:t>Δημιουργήστε ένα φιλικό περιβάλλον</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bg1"/>
                    </a:solidFill>
                  </a:tcPr>
                </a:tc>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Επιτρέψτε συγκαταβατικούς τρόπους προσφώνησης</a:t>
                      </a:r>
                      <a:r>
                        <a:rPr lang="el-GR"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bg1"/>
                    </a:solidFill>
                  </a:tcPr>
                </a:tc>
                <a:extLst>
                  <a:ext uri="{0D108BD9-81ED-4DB2-BD59-A6C34878D82A}">
                    <a16:rowId xmlns:a16="http://schemas.microsoft.com/office/drawing/2014/main" val="1927885647"/>
                  </a:ext>
                </a:extLst>
              </a:tr>
              <a:tr h="370840">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l-GR"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Προώθηση των ψηφιακών δεξιοτήτων ως ομαδικό όφελος και όχι ως προσωπικό πλεονέκτημα</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bg1"/>
                    </a:solidFill>
                  </a:tcPr>
                </a:tc>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Αφήστε τις ερωτήσεις ή τις απόψεις να περάσουν χωρίς την ανατροφοδότηση της ομάδας</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bg1"/>
                    </a:solidFill>
                  </a:tcPr>
                </a:tc>
                <a:extLst>
                  <a:ext uri="{0D108BD9-81ED-4DB2-BD59-A6C34878D82A}">
                    <a16:rowId xmlns:a16="http://schemas.microsoft.com/office/drawing/2014/main" val="2966765548"/>
                  </a:ext>
                </a:extLst>
              </a:tr>
              <a:tr h="370840">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 </a:t>
                      </a:r>
                      <a:r>
                        <a:rPr lang="el-GR"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Ενθαρρύνετε την ήρεμη συζήτηση</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bg1"/>
                    </a:solidFill>
                  </a:tcPr>
                </a:tc>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a:t>
                      </a:r>
                      <a:r>
                        <a:rPr lang="el-GR" sz="1400" b="1" i="0" u="none" strike="noStrike" cap="none" dirty="0">
                          <a:solidFill>
                            <a:srgbClr val="EB2788"/>
                          </a:solidFill>
                          <a:effectLst/>
                          <a:latin typeface="+mn-lt"/>
                          <a:ea typeface="Calibri" panose="020F0502020204030204" pitchFamily="34" charset="0"/>
                          <a:cs typeface="+mn-cs"/>
                          <a:sym typeface="Arial"/>
                        </a:rPr>
                        <a:t> </a:t>
                      </a:r>
                      <a:r>
                        <a:rPr lang="el-GR" sz="1400" b="0" i="0" u="none" strike="noStrike" cap="none" dirty="0">
                          <a:solidFill>
                            <a:srgbClr val="305284"/>
                          </a:solidFill>
                          <a:effectLst/>
                          <a:latin typeface="Calibri" panose="020F0502020204030204" pitchFamily="34" charset="0"/>
                          <a:ea typeface="Calibri" panose="020F0502020204030204" pitchFamily="34" charset="0"/>
                          <a:cs typeface="Calibri" panose="020F0502020204030204" pitchFamily="34" charset="0"/>
                          <a:sym typeface="Arial"/>
                        </a:rPr>
                        <a:t>Μην</a:t>
                      </a:r>
                      <a:r>
                        <a:rPr lang="en-GB" sz="1400" b="0" i="0" u="none" strike="noStrike" cap="none" dirty="0">
                          <a:solidFill>
                            <a:srgbClr val="305284"/>
                          </a:solidFill>
                          <a:effectLst/>
                          <a:latin typeface="Calibri" panose="020F0502020204030204" pitchFamily="34" charset="0"/>
                          <a:ea typeface="Calibri" panose="020F0502020204030204" pitchFamily="34" charset="0"/>
                          <a:cs typeface="Calibri" panose="020F0502020204030204" pitchFamily="34" charset="0"/>
                          <a:sym typeface="Arial"/>
                        </a:rPr>
                        <a:t> </a:t>
                      </a:r>
                      <a:r>
                        <a:rPr lang="el-GR" sz="1400" b="0" i="0" u="none" strike="noStrike" cap="none" dirty="0">
                          <a:solidFill>
                            <a:srgbClr val="305284"/>
                          </a:solidFill>
                          <a:effectLst/>
                          <a:latin typeface="Calibri" panose="020F0502020204030204" pitchFamily="34" charset="0"/>
                          <a:ea typeface="Calibri" panose="020F0502020204030204" pitchFamily="34" charset="0"/>
                          <a:cs typeface="Calibri" panose="020F0502020204030204" pitchFamily="34" charset="0"/>
                          <a:sym typeface="Arial"/>
                        </a:rPr>
                        <a:t>κ</a:t>
                      </a:r>
                      <a:r>
                        <a:rPr lang="en-GB" sz="1400" b="0" i="0" u="none" strike="noStrike" cap="none" dirty="0">
                          <a:solidFill>
                            <a:srgbClr val="305284"/>
                          </a:solidFill>
                          <a:effectLst/>
                          <a:latin typeface="Calibri" panose="020F0502020204030204" pitchFamily="34" charset="0"/>
                          <a:ea typeface="Calibri" panose="020F0502020204030204" pitchFamily="34" charset="0"/>
                          <a:cs typeface="Calibri" panose="020F0502020204030204" pitchFamily="34" charset="0"/>
                          <a:sym typeface="Arial"/>
                        </a:rPr>
                        <a:t>α</a:t>
                      </a:r>
                      <a:r>
                        <a:rPr lang="en-GB" sz="1400" b="0" i="0" u="none" strike="noStrike" cap="none" dirty="0" err="1">
                          <a:solidFill>
                            <a:srgbClr val="305284"/>
                          </a:solidFill>
                          <a:effectLst/>
                          <a:latin typeface="Calibri" panose="020F0502020204030204" pitchFamily="34" charset="0"/>
                          <a:ea typeface="Calibri" panose="020F0502020204030204" pitchFamily="34" charset="0"/>
                          <a:cs typeface="Calibri" panose="020F0502020204030204" pitchFamily="34" charset="0"/>
                          <a:sym typeface="Arial"/>
                        </a:rPr>
                        <a:t>τηγορείτε</a:t>
                      </a:r>
                      <a:r>
                        <a:rPr lang="en-GB" sz="1400" b="0" i="0" u="none" strike="noStrike" cap="none" dirty="0">
                          <a:solidFill>
                            <a:srgbClr val="305284"/>
                          </a:solidFill>
                          <a:effectLst/>
                          <a:latin typeface="Calibri" panose="020F0502020204030204" pitchFamily="34" charset="0"/>
                          <a:ea typeface="Calibri" panose="020F0502020204030204" pitchFamily="34" charset="0"/>
                          <a:cs typeface="Calibri" panose="020F0502020204030204" pitchFamily="34" charset="0"/>
                          <a:sym typeface="Arial"/>
                        </a:rPr>
                        <a:t> </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δημοσίως κάποιον αν υπάρχει ανάρμοστη συμπεριφορά</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bg1"/>
                    </a:solidFill>
                  </a:tcPr>
                </a:tc>
                <a:extLst>
                  <a:ext uri="{0D108BD9-81ED-4DB2-BD59-A6C34878D82A}">
                    <a16:rowId xmlns:a16="http://schemas.microsoft.com/office/drawing/2014/main" val="3364348860"/>
                  </a:ext>
                </a:extLst>
              </a:tr>
              <a:tr h="370840">
                <a:tc>
                  <a:txBody>
                    <a:bodyPr/>
                    <a:lstStyle/>
                    <a:p>
                      <a:pPr marL="0" marR="0" lvl="0" indent="0" algn="just" defTabSz="914400" rtl="0" eaLnBrk="1" fontAlgn="auto" latinLnBrk="0" hangingPunct="1">
                        <a:lnSpc>
                          <a:spcPct val="90000"/>
                        </a:lnSpc>
                        <a:spcBef>
                          <a:spcPts val="0"/>
                        </a:spcBef>
                        <a:spcAft>
                          <a:spcPts val="0"/>
                        </a:spcAft>
                        <a:buClr>
                          <a:srgbClr val="000000"/>
                        </a:buClr>
                        <a:buSzTx/>
                        <a:buFont typeface="Arial"/>
                        <a:buNone/>
                        <a:tabLst/>
                        <a:defRPr/>
                      </a:pPr>
                      <a:endParaRPr kumimoji="0" lang="el-GR" sz="1400" b="0" i="0" u="none" strike="noStrike" kern="0" cap="none" spc="0" normalizeH="0" baseline="0" noProof="0" dirty="0">
                        <a:ln>
                          <a:noFill/>
                        </a:ln>
                        <a:solidFill>
                          <a:srgbClr val="305284"/>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txBody>
                  <a:tcPr marL="68580" marR="68580" marT="0" marB="0" anchor="ctr">
                    <a:solidFill>
                      <a:schemeClr val="bg1"/>
                    </a:solidFill>
                  </a:tcPr>
                </a:tc>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l-GR" sz="1400" b="0" i="0" u="none" strike="noStrike" cap="none" dirty="0">
                          <a:solidFill>
                            <a:srgbClr val="305284"/>
                          </a:solidFill>
                          <a:effectLst/>
                          <a:latin typeface="Calibri" panose="020F0502020204030204" pitchFamily="34" charset="0"/>
                          <a:ea typeface="Calibri" panose="020F0502020204030204" pitchFamily="34" charset="0"/>
                          <a:cs typeface="Calibri" panose="020F0502020204030204" pitchFamily="34" charset="0"/>
                          <a:sym typeface="Arial"/>
                        </a:rPr>
                        <a:t>Μην ε</a:t>
                      </a:r>
                      <a:r>
                        <a:rPr lang="en-GB" sz="1400" b="0" i="0" u="none" strike="noStrike" cap="none" dirty="0">
                          <a:solidFill>
                            <a:srgbClr val="305284"/>
                          </a:solidFill>
                          <a:effectLst/>
                          <a:latin typeface="Calibri" panose="020F0502020204030204" pitchFamily="34" charset="0"/>
                          <a:ea typeface="Calibri" panose="020F0502020204030204" pitchFamily="34" charset="0"/>
                          <a:cs typeface="Calibri" panose="020F0502020204030204" pitchFamily="34" charset="0"/>
                          <a:sym typeface="Arial"/>
                        </a:rPr>
                        <a:t>π</a:t>
                      </a:r>
                      <a:r>
                        <a:rPr lang="en-GB" sz="1400" b="0" i="0" u="none" strike="noStrike" cap="none" dirty="0" err="1">
                          <a:solidFill>
                            <a:srgbClr val="305284"/>
                          </a:solidFill>
                          <a:effectLst/>
                          <a:latin typeface="Calibri" panose="020F0502020204030204" pitchFamily="34" charset="0"/>
                          <a:ea typeface="Calibri" panose="020F0502020204030204" pitchFamily="34" charset="0"/>
                          <a:cs typeface="Calibri" panose="020F0502020204030204" pitchFamily="34" charset="0"/>
                          <a:sym typeface="Arial"/>
                        </a:rPr>
                        <a:t>ιτρέψτε</a:t>
                      </a:r>
                      <a:r>
                        <a:rPr lang="en-GB" sz="1400" b="0" i="0" u="none" strike="noStrike" cap="none" dirty="0">
                          <a:solidFill>
                            <a:srgbClr val="305284"/>
                          </a:solidFill>
                          <a:effectLst/>
                          <a:latin typeface="Calibri" panose="020F0502020204030204" pitchFamily="34" charset="0"/>
                          <a:ea typeface="Calibri" panose="020F0502020204030204" pitchFamily="34" charset="0"/>
                          <a:cs typeface="Calibri" panose="020F0502020204030204" pitchFamily="34" charset="0"/>
                          <a:sym typeface="Arial"/>
                        </a:rPr>
                        <a:t> </a:t>
                      </a:r>
                      <a:r>
                        <a:rPr lang="en-GB"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rPr>
                        <a:t>συγκαταβατικούς τρόπους προσφώνησης μεταξύ σας</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bg1"/>
                    </a:solidFill>
                  </a:tcPr>
                </a:tc>
                <a:extLst>
                  <a:ext uri="{0D108BD9-81ED-4DB2-BD59-A6C34878D82A}">
                    <a16:rowId xmlns:a16="http://schemas.microsoft.com/office/drawing/2014/main" val="712339264"/>
                  </a:ext>
                </a:extLst>
              </a:tr>
              <a:tr h="370840">
                <a:tc>
                  <a:txBody>
                    <a:bodyPr/>
                    <a:lstStyle/>
                    <a:p>
                      <a:pPr marL="0" marR="0" lvl="0" indent="0" algn="just" defTabSz="914400" rtl="0" eaLnBrk="1" fontAlgn="auto" latinLnBrk="0" hangingPunct="1">
                        <a:lnSpc>
                          <a:spcPct val="90000"/>
                        </a:lnSpc>
                        <a:spcBef>
                          <a:spcPts val="0"/>
                        </a:spcBef>
                        <a:spcAft>
                          <a:spcPts val="0"/>
                        </a:spcAft>
                        <a:buClr>
                          <a:srgbClr val="000000"/>
                        </a:buClr>
                        <a:buSzTx/>
                        <a:buFont typeface="Arial"/>
                        <a:buNone/>
                        <a:tabLst/>
                        <a:defRPr/>
                      </a:pPr>
                      <a:endParaRPr kumimoji="0" lang="el-GR" sz="1400" b="0" i="0" u="none" strike="noStrike" kern="0" cap="none" spc="0" normalizeH="0" baseline="0" noProof="0" dirty="0">
                        <a:ln>
                          <a:noFill/>
                        </a:ln>
                        <a:solidFill>
                          <a:srgbClr val="305284"/>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txBody>
                  <a:tcPr marL="68580" marR="68580" marT="0" marB="0" anchor="ctr">
                    <a:solidFill>
                      <a:schemeClr val="bg1"/>
                    </a:solidFill>
                  </a:tcPr>
                </a:tc>
                <a:tc>
                  <a:txBody>
                    <a:bodyPr/>
                    <a:lstStyle/>
                    <a:p>
                      <a:pPr algn="just">
                        <a:lnSpc>
                          <a:spcPct val="115000"/>
                        </a:lnSpc>
                      </a:pPr>
                      <a:r>
                        <a:rPr lang="en-GB" sz="1400" b="1" i="0" u="none" strike="noStrike" cap="none" dirty="0">
                          <a:solidFill>
                            <a:srgbClr val="EB2788"/>
                          </a:solidFill>
                          <a:effectLst/>
                          <a:latin typeface="+mn-lt"/>
                          <a:ea typeface="Calibri" panose="020F0502020204030204" pitchFamily="34" charset="0"/>
                          <a:cs typeface="+mn-cs"/>
                          <a:sym typeface="Arial"/>
                        </a:rPr>
                        <a:t>✗ </a:t>
                      </a:r>
                      <a:r>
                        <a:rPr lang="el-GR" sz="1400" b="0" i="0" u="none" strike="noStrike" cap="none" dirty="0">
                          <a:solidFill>
                            <a:srgbClr val="305284"/>
                          </a:solidFill>
                          <a:effectLst/>
                          <a:latin typeface="Calibri" panose="020F0502020204030204" pitchFamily="34" charset="0"/>
                          <a:ea typeface="Calibri" panose="020F0502020204030204" pitchFamily="34" charset="0"/>
                          <a:cs typeface="Calibri" panose="020F0502020204030204" pitchFamily="34" charset="0"/>
                          <a:sym typeface="Arial"/>
                        </a:rPr>
                        <a:t>Μην επιτρέπετε φωνές σε καμία περίπτωση</a:t>
                      </a: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bg1"/>
                    </a:solidFill>
                  </a:tcPr>
                </a:tc>
                <a:extLst>
                  <a:ext uri="{0D108BD9-81ED-4DB2-BD59-A6C34878D82A}">
                    <a16:rowId xmlns:a16="http://schemas.microsoft.com/office/drawing/2014/main" val="159754689"/>
                  </a:ext>
                </a:extLst>
              </a:tr>
              <a:tr h="370840">
                <a:tc>
                  <a:txBody>
                    <a:bodyPr/>
                    <a:lstStyle/>
                    <a:p>
                      <a:pPr marL="0" marR="0" lvl="0" indent="0" algn="just" defTabSz="914400" rtl="0" eaLnBrk="1" fontAlgn="auto" latinLnBrk="0" hangingPunct="1">
                        <a:lnSpc>
                          <a:spcPct val="90000"/>
                        </a:lnSpc>
                        <a:spcBef>
                          <a:spcPts val="0"/>
                        </a:spcBef>
                        <a:spcAft>
                          <a:spcPts val="0"/>
                        </a:spcAft>
                        <a:buClr>
                          <a:srgbClr val="000000"/>
                        </a:buClr>
                        <a:buSzTx/>
                        <a:buFont typeface="Arial"/>
                        <a:buNone/>
                        <a:tabLst/>
                        <a:defRPr/>
                      </a:pPr>
                      <a:endParaRPr kumimoji="0" lang="el-GR" sz="1400" b="0" i="0" u="none" strike="noStrike" kern="0" cap="none" spc="0" normalizeH="0" baseline="0" noProof="0" dirty="0">
                        <a:ln>
                          <a:noFill/>
                        </a:ln>
                        <a:solidFill>
                          <a:srgbClr val="305284"/>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txBody>
                  <a:tcPr marL="68580" marR="68580" marT="0" marB="0" anchor="ctr">
                    <a:solidFill>
                      <a:schemeClr val="bg1"/>
                    </a:solidFill>
                  </a:tcPr>
                </a:tc>
                <a:tc>
                  <a:txBody>
                    <a:bodyPr/>
                    <a:lstStyle/>
                    <a:p>
                      <a:pPr algn="just">
                        <a:lnSpc>
                          <a:spcPct val="115000"/>
                        </a:lnSpc>
                      </a:pPr>
                      <a:endParaRPr lang="es-ES" sz="1400" dirty="0">
                        <a:solidFill>
                          <a:srgbClr val="305284"/>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bg1"/>
                    </a:solidFill>
                  </a:tcPr>
                </a:tc>
                <a:extLst>
                  <a:ext uri="{0D108BD9-81ED-4DB2-BD59-A6C34878D82A}">
                    <a16:rowId xmlns:a16="http://schemas.microsoft.com/office/drawing/2014/main" val="4217158961"/>
                  </a:ext>
                </a:extLst>
              </a:tr>
            </a:tbl>
          </a:graphicData>
        </a:graphic>
      </p:graphicFrame>
      <p:pic>
        <p:nvPicPr>
          <p:cNvPr id="7" name="Εικόνα 6">
            <a:extLst>
              <a:ext uri="{FF2B5EF4-FFF2-40B4-BE49-F238E27FC236}">
                <a16:creationId xmlns:a16="http://schemas.microsoft.com/office/drawing/2014/main" id="{525C6644-AD15-25C7-1C5A-D308F5772740}"/>
              </a:ext>
            </a:extLst>
          </p:cNvPr>
          <p:cNvPicPr>
            <a:picLocks noChangeAspect="1"/>
          </p:cNvPicPr>
          <p:nvPr/>
        </p:nvPicPr>
        <p:blipFill>
          <a:blip r:embed="rId2"/>
          <a:stretch>
            <a:fillRect/>
          </a:stretch>
        </p:blipFill>
        <p:spPr>
          <a:xfrm>
            <a:off x="311775" y="1880222"/>
            <a:ext cx="1493649" cy="1079086"/>
          </a:xfrm>
          <a:prstGeom prst="rect">
            <a:avLst/>
          </a:prstGeom>
        </p:spPr>
      </p:pic>
    </p:spTree>
    <p:extLst>
      <p:ext uri="{BB962C8B-B14F-4D97-AF65-F5344CB8AC3E}">
        <p14:creationId xmlns:p14="http://schemas.microsoft.com/office/powerpoint/2010/main" val="3769998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7"/>
          <p:cNvSpPr txBox="1">
            <a:spLocks noGrp="1"/>
          </p:cNvSpPr>
          <p:nvPr>
            <p:ph type="body" idx="1"/>
          </p:nvPr>
        </p:nvSpPr>
        <p:spPr>
          <a:xfrm>
            <a:off x="510218" y="1620704"/>
            <a:ext cx="6526988" cy="3970318"/>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lt1"/>
              </a:buClr>
              <a:buSzPts val="1100"/>
              <a:buNone/>
            </a:pPr>
            <a:r>
              <a:rPr lang="en-US" sz="1400" dirty="0"/>
              <a:t>Αυτή είναι η βασική δραστηριότητα των λεσχών -οι </a:t>
            </a:r>
            <a:r>
              <a:rPr lang="el-GR" sz="1400" dirty="0"/>
              <a:t>συμμετέχοντες</a:t>
            </a:r>
            <a:r>
              <a:rPr lang="en-US" sz="1400" dirty="0"/>
              <a:t> </a:t>
            </a:r>
            <a:r>
              <a:rPr lang="el-GR" sz="1400" dirty="0"/>
              <a:t>να </a:t>
            </a:r>
            <a:r>
              <a:rPr lang="en-US" sz="1400" dirty="0" err="1"/>
              <a:t>εξηγούν</a:t>
            </a:r>
            <a:r>
              <a:rPr lang="en-US" sz="1400" dirty="0"/>
              <a:t> </a:t>
            </a:r>
            <a:r>
              <a:rPr lang="el-GR" sz="1400" dirty="0"/>
              <a:t>πού </a:t>
            </a:r>
            <a:r>
              <a:rPr lang="en-US" sz="1400" dirty="0" err="1"/>
              <a:t>θέλουν</a:t>
            </a:r>
            <a:r>
              <a:rPr lang="en-US" sz="1400" dirty="0"/>
              <a:t> να βελτιωθούν και να βρουν ομότιμους για να τους βοηθήσουν. </a:t>
            </a:r>
          </a:p>
          <a:p>
            <a:pPr marL="0" lvl="0" indent="0" algn="just" rtl="0">
              <a:lnSpc>
                <a:spcPct val="100000"/>
              </a:lnSpc>
              <a:spcBef>
                <a:spcPts val="0"/>
              </a:spcBef>
              <a:spcAft>
                <a:spcPts val="0"/>
              </a:spcAft>
              <a:buClr>
                <a:schemeClr val="lt1"/>
              </a:buClr>
              <a:buSzPts val="1100"/>
              <a:buNone/>
            </a:pPr>
            <a:r>
              <a:rPr lang="en-US" sz="1400" dirty="0"/>
              <a:t>Αυτό μπορεί να πάρει πολλές μορφές, για παράδειγμα, κάποιοι μπορεί να έχουν πρόβλημα με το Excel, ενώ άλλοι θέλουν να μάθουν ψηφιακό σχεδιασμό. </a:t>
            </a:r>
            <a:endParaRPr lang="el-GR" sz="1400" dirty="0"/>
          </a:p>
          <a:p>
            <a:pPr marL="0" lvl="0" indent="0" algn="just" rtl="0">
              <a:lnSpc>
                <a:spcPct val="100000"/>
              </a:lnSpc>
              <a:spcBef>
                <a:spcPts val="0"/>
              </a:spcBef>
              <a:spcAft>
                <a:spcPts val="0"/>
              </a:spcAft>
              <a:buClr>
                <a:schemeClr val="lt1"/>
              </a:buClr>
              <a:buSzPts val="1100"/>
              <a:buNone/>
            </a:pPr>
            <a:r>
              <a:rPr lang="en-US" sz="1400" dirty="0" err="1"/>
              <a:t>Ακολουθούν</a:t>
            </a:r>
            <a:r>
              <a:rPr lang="en-US" sz="1400" dirty="0"/>
              <a:t> ορισμένες ιδέες για να το πετύχετε : </a:t>
            </a:r>
          </a:p>
          <a:p>
            <a:pPr marL="0" lvl="0" indent="0" algn="just" rtl="0">
              <a:lnSpc>
                <a:spcPct val="100000"/>
              </a:lnSpc>
              <a:spcBef>
                <a:spcPts val="0"/>
              </a:spcBef>
              <a:spcAft>
                <a:spcPts val="0"/>
              </a:spcAft>
              <a:buClr>
                <a:schemeClr val="lt1"/>
              </a:buClr>
              <a:buSzPts val="1100"/>
              <a:buNone/>
            </a:pPr>
            <a:r>
              <a:rPr lang="en-US" sz="1400" dirty="0"/>
              <a:t> </a:t>
            </a:r>
          </a:p>
          <a:p>
            <a:pPr marL="0" lvl="0" indent="0" algn="l">
              <a:buClr>
                <a:srgbClr val="000000"/>
              </a:buClr>
              <a:buSzPts val="1100"/>
              <a:buFont typeface="Arial"/>
              <a:buNone/>
            </a:pPr>
            <a:r>
              <a:rPr lang="en-US" sz="1600" b="1" dirty="0">
                <a:solidFill>
                  <a:srgbClr val="E63275"/>
                </a:solidFill>
                <a:latin typeface="+mj-lt"/>
                <a:sym typeface="Arial"/>
              </a:rPr>
              <a:t>ΠΡΟΣΕΓΓΙΣΗ 1 </a:t>
            </a:r>
          </a:p>
          <a:p>
            <a:pPr marL="0" lvl="0" indent="0" algn="just" rtl="0">
              <a:lnSpc>
                <a:spcPct val="100000"/>
              </a:lnSpc>
              <a:spcBef>
                <a:spcPts val="0"/>
              </a:spcBef>
              <a:spcAft>
                <a:spcPts val="0"/>
              </a:spcAft>
              <a:buClr>
                <a:schemeClr val="lt1"/>
              </a:buClr>
              <a:buSzPts val="1100"/>
              <a:buNone/>
            </a:pPr>
            <a:r>
              <a:rPr lang="en-US" sz="1400" dirty="0"/>
              <a:t>Πριν από </a:t>
            </a:r>
            <a:r>
              <a:rPr lang="en-US" sz="1400" dirty="0" err="1"/>
              <a:t>τη</a:t>
            </a:r>
            <a:r>
              <a:rPr lang="en-US" sz="1400" dirty="0"/>
              <a:t> </a:t>
            </a:r>
            <a:r>
              <a:rPr lang="el-GR" sz="1400" dirty="0"/>
              <a:t>συνάντηση</a:t>
            </a:r>
            <a:r>
              <a:rPr lang="en-US" sz="1400" dirty="0"/>
              <a:t> ζητήστε από τους συμμετέχοντες να κατα</a:t>
            </a:r>
            <a:r>
              <a:rPr lang="en-US" sz="1400" dirty="0" err="1"/>
              <a:t>γράψουν</a:t>
            </a:r>
            <a:r>
              <a:rPr lang="en-US" sz="1400" dirty="0"/>
              <a:t> </a:t>
            </a:r>
            <a:r>
              <a:rPr lang="el-GR" sz="1400" dirty="0"/>
              <a:t>τι τους δυσκολεύει </a:t>
            </a:r>
            <a:r>
              <a:rPr lang="en-US" sz="1400" dirty="0"/>
              <a:t>ή κάτι νέο που θέλουν να μάθουν. Στη συνέχεια, θα πρέπει να το μοιραστούν με τη λέσχη και να βρουν πιθανές αντιστοιχίες σε άλλα άτομα. </a:t>
            </a:r>
          </a:p>
          <a:p>
            <a:pPr marL="0" lvl="0" indent="0" algn="just" rtl="0">
              <a:lnSpc>
                <a:spcPct val="100000"/>
              </a:lnSpc>
              <a:spcBef>
                <a:spcPts val="0"/>
              </a:spcBef>
              <a:spcAft>
                <a:spcPts val="0"/>
              </a:spcAft>
              <a:buClr>
                <a:schemeClr val="lt1"/>
              </a:buClr>
              <a:buSzPts val="1100"/>
              <a:buNone/>
            </a:pPr>
            <a:endParaRPr lang="en-US" sz="1400" dirty="0"/>
          </a:p>
          <a:p>
            <a:pPr marL="285750" lvl="0" indent="-285750" algn="just" rtl="0">
              <a:lnSpc>
                <a:spcPct val="100000"/>
              </a:lnSpc>
              <a:spcBef>
                <a:spcPts val="0"/>
              </a:spcBef>
              <a:spcAft>
                <a:spcPts val="0"/>
              </a:spcAft>
              <a:buClr>
                <a:schemeClr val="lt1"/>
              </a:buClr>
              <a:buSzPts val="1100"/>
              <a:buFont typeface="Arial" panose="020B0604020202020204" pitchFamily="34" charset="0"/>
              <a:buChar char="•"/>
            </a:pPr>
            <a:r>
              <a:rPr lang="en-US" sz="1400" b="1" dirty="0"/>
              <a:t>Πλεονεκτήματα: </a:t>
            </a:r>
            <a:r>
              <a:rPr lang="el-GR" sz="1400" dirty="0"/>
              <a:t>Θ</a:t>
            </a:r>
            <a:r>
              <a:rPr lang="en-US" sz="1400" dirty="0"/>
              <a:t>α επιλέξουν θέματα που τους φαίνονται σημαντικά. Αυτή η δυναμική δημιουργεί δέσμευση για τη λέσχη εκ των προτέρων, εξοικονομεί χρόνο και φέρνει εστίαση. </a:t>
            </a:r>
          </a:p>
          <a:p>
            <a:pPr marL="285750" lvl="0" indent="-285750" algn="just" rtl="0">
              <a:lnSpc>
                <a:spcPct val="100000"/>
              </a:lnSpc>
              <a:spcBef>
                <a:spcPts val="0"/>
              </a:spcBef>
              <a:spcAft>
                <a:spcPts val="0"/>
              </a:spcAft>
              <a:buClr>
                <a:schemeClr val="lt1"/>
              </a:buClr>
              <a:buSzPts val="1100"/>
              <a:buFont typeface="Arial" panose="020B0604020202020204" pitchFamily="34" charset="0"/>
              <a:buChar char="•"/>
            </a:pPr>
            <a:r>
              <a:rPr lang="en-US" sz="1400" b="1" dirty="0"/>
              <a:t>Μειονεκτήματα: </a:t>
            </a:r>
            <a:r>
              <a:rPr lang="en-US" sz="1400" dirty="0"/>
              <a:t>Είναι πιθανό κάποιοι να μην έχουν προετοιμάσει τίποτα. Επίσης, οι άνθρωποι μπορεί να φέρουν αδύνατα θέματα. </a:t>
            </a:r>
          </a:p>
        </p:txBody>
      </p:sp>
      <p:sp>
        <p:nvSpPr>
          <p:cNvPr id="502" name="Google Shape;502;p7"/>
          <p:cNvSpPr txBox="1">
            <a:spLocks noGrp="1"/>
          </p:cNvSpPr>
          <p:nvPr>
            <p:ph type="body" idx="4"/>
          </p:nvPr>
        </p:nvSpPr>
        <p:spPr>
          <a:xfrm>
            <a:off x="494393" y="1114703"/>
            <a:ext cx="6570888" cy="50600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200"/>
              <a:buNone/>
            </a:pPr>
            <a:r>
              <a:rPr lang="en-US" dirty="0"/>
              <a:t>3.4. Θέση της ομάδας σε λειτουργία</a:t>
            </a:r>
            <a:endParaRPr dirty="0"/>
          </a:p>
        </p:txBody>
      </p:sp>
      <p:sp>
        <p:nvSpPr>
          <p:cNvPr id="503" name="Google Shape;503;p7"/>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18</a:t>
            </a:fld>
            <a:endParaRPr sz="700" b="0" i="0">
              <a:solidFill>
                <a:srgbClr val="595959"/>
              </a:solidFill>
              <a:latin typeface="Calibri"/>
              <a:ea typeface="Calibri"/>
              <a:cs typeface="Calibri"/>
              <a:sym typeface="Calibri"/>
            </a:endParaRPr>
          </a:p>
        </p:txBody>
      </p:sp>
      <p:sp>
        <p:nvSpPr>
          <p:cNvPr id="10" name="CuadroTexto 9">
            <a:extLst>
              <a:ext uri="{FF2B5EF4-FFF2-40B4-BE49-F238E27FC236}">
                <a16:creationId xmlns:a16="http://schemas.microsoft.com/office/drawing/2014/main" id="{65781226-B899-B25A-96E7-884027689656}"/>
              </a:ext>
            </a:extLst>
          </p:cNvPr>
          <p:cNvSpPr txBox="1"/>
          <p:nvPr/>
        </p:nvSpPr>
        <p:spPr>
          <a:xfrm>
            <a:off x="553098" y="5678106"/>
            <a:ext cx="6555064" cy="4678204"/>
          </a:xfrm>
          <a:prstGeom prst="rect">
            <a:avLst/>
          </a:prstGeom>
          <a:noFill/>
        </p:spPr>
        <p:txBody>
          <a:bodyPr wrap="square">
            <a:spAutoFit/>
          </a:bodyPr>
          <a:lstStyle/>
          <a:p>
            <a:endParaRPr lang="en-US" dirty="0">
              <a:solidFill>
                <a:srgbClr val="2B4A77"/>
              </a:solidFill>
              <a:latin typeface="Calibri" panose="020F0502020204030204" pitchFamily="34" charset="0"/>
              <a:ea typeface="Calibri" panose="020F0502020204030204" pitchFamily="34" charset="0"/>
              <a:cs typeface="Calibri" panose="020F0502020204030204" pitchFamily="34" charset="0"/>
            </a:endParaRPr>
          </a:p>
          <a:p>
            <a:endParaRPr lang="en-US" sz="1600" b="1" dirty="0">
              <a:solidFill>
                <a:srgbClr val="E63275"/>
              </a:solidFill>
              <a:latin typeface="+mj-lt"/>
              <a:ea typeface="Calibri"/>
              <a:cs typeface="Calibri"/>
              <a:sym typeface="Calibri"/>
            </a:endParaRPr>
          </a:p>
          <a:p>
            <a:r>
              <a:rPr lang="en-US" sz="1600" b="1" dirty="0">
                <a:solidFill>
                  <a:srgbClr val="E63275"/>
                </a:solidFill>
                <a:latin typeface="+mj-lt"/>
                <a:ea typeface="Calibri"/>
                <a:cs typeface="Calibri"/>
                <a:sym typeface="Calibri"/>
              </a:rPr>
              <a:t>ΠΡΟΣΕΓΓΙΣΗ 2 </a:t>
            </a:r>
            <a:endParaRPr lang="en-US" dirty="0">
              <a:solidFill>
                <a:srgbClr val="2B4A77"/>
              </a:solidFill>
              <a:latin typeface="Calibri" panose="020F0502020204030204" pitchFamily="34" charset="0"/>
              <a:ea typeface="Calibri" panose="020F0502020204030204" pitchFamily="34" charset="0"/>
              <a:cs typeface="Calibri" panose="020F0502020204030204" pitchFamily="34" charset="0"/>
            </a:endParaRPr>
          </a:p>
          <a:p>
            <a:r>
              <a:rPr lang="en-US" dirty="0">
                <a:solidFill>
                  <a:srgbClr val="2B4A77"/>
                </a:solidFill>
                <a:latin typeface="Calibri" panose="020F0502020204030204" pitchFamily="34" charset="0"/>
                <a:ea typeface="Calibri" panose="020F0502020204030204" pitchFamily="34" charset="0"/>
                <a:cs typeface="Calibri" panose="020F0502020204030204" pitchFamily="34" charset="0"/>
              </a:rPr>
              <a:t>Βοηθήστε </a:t>
            </a:r>
            <a:r>
              <a:rPr lang="en-US" dirty="0" err="1">
                <a:solidFill>
                  <a:srgbClr val="2B4A77"/>
                </a:solidFill>
                <a:latin typeface="Calibri" panose="020F0502020204030204" pitchFamily="34" charset="0"/>
                <a:ea typeface="Calibri" panose="020F0502020204030204" pitchFamily="34" charset="0"/>
                <a:cs typeface="Calibri" panose="020F0502020204030204" pitchFamily="34" charset="0"/>
              </a:rPr>
              <a:t>τους</a:t>
            </a:r>
            <a:r>
              <a:rPr lang="en-US" dirty="0">
                <a:solidFill>
                  <a:srgbClr val="2B4A77"/>
                </a:solidFill>
                <a:latin typeface="Calibri" panose="020F0502020204030204" pitchFamily="34" charset="0"/>
                <a:ea typeface="Calibri" panose="020F0502020204030204" pitchFamily="34" charset="0"/>
                <a:cs typeface="Calibri" panose="020F0502020204030204" pitchFamily="34" charset="0"/>
              </a:rPr>
              <a:t> να εντοπίσουν τα προβλήματα που πιστεύουν ότι μπορεί να έχουν άλλοι με τις ψηφιακές δεξιότητες: αυτό βοηθάει στον εντοπισμό των προβλημάτων χωρίς να χρειάζεται να σκέφτονται πολύ για τον εαυτό τους. Φυσικά θα αναδείξει προβλήματα που μπορεί να έχουν και άλλοι. </a:t>
            </a:r>
          </a:p>
          <a:p>
            <a:pPr marL="285750" indent="-285750">
              <a:buClr>
                <a:srgbClr val="305284"/>
              </a:buClr>
              <a:buFont typeface="Arial" panose="020B0604020202020204" pitchFamily="34" charset="0"/>
              <a:buChar char="•"/>
            </a:pPr>
            <a:r>
              <a:rPr lang="en-US" b="1" dirty="0">
                <a:solidFill>
                  <a:srgbClr val="2B4A77"/>
                </a:solidFill>
                <a:latin typeface="Calibri" panose="020F0502020204030204" pitchFamily="34" charset="0"/>
                <a:ea typeface="Calibri" panose="020F0502020204030204" pitchFamily="34" charset="0"/>
                <a:cs typeface="Calibri" panose="020F0502020204030204" pitchFamily="34" charset="0"/>
              </a:rPr>
              <a:t>Πλεονεκτήματα: </a:t>
            </a:r>
            <a:r>
              <a:rPr lang="en-US" dirty="0">
                <a:solidFill>
                  <a:srgbClr val="2B4A77"/>
                </a:solidFill>
                <a:latin typeface="Calibri" panose="020F0502020204030204" pitchFamily="34" charset="0"/>
                <a:ea typeface="Calibri" panose="020F0502020204030204" pitchFamily="34" charset="0"/>
                <a:cs typeface="Calibri" panose="020F0502020204030204" pitchFamily="34" charset="0"/>
              </a:rPr>
              <a:t>Γρήγορο και εύκολο για τους συμμετέχοντες να σκεφτούν. Όλοι μπορούν να συμμετάσχουν. </a:t>
            </a:r>
          </a:p>
          <a:p>
            <a:pPr marL="285750" indent="-285750">
              <a:buClr>
                <a:srgbClr val="305284"/>
              </a:buClr>
              <a:buFont typeface="Arial" panose="020B0604020202020204" pitchFamily="34" charset="0"/>
              <a:buChar char="•"/>
            </a:pPr>
            <a:r>
              <a:rPr lang="en-US" b="1" dirty="0">
                <a:solidFill>
                  <a:srgbClr val="2B4A77"/>
                </a:solidFill>
                <a:latin typeface="Calibri" panose="020F0502020204030204" pitchFamily="34" charset="0"/>
                <a:ea typeface="Calibri" panose="020F0502020204030204" pitchFamily="34" charset="0"/>
                <a:cs typeface="Calibri" panose="020F0502020204030204" pitchFamily="34" charset="0"/>
              </a:rPr>
              <a:t>Μειονεκτήματα: Είναι </a:t>
            </a:r>
            <a:r>
              <a:rPr lang="en-US" dirty="0">
                <a:solidFill>
                  <a:srgbClr val="2B4A77"/>
                </a:solidFill>
                <a:latin typeface="Calibri" panose="020F0502020204030204" pitchFamily="34" charset="0"/>
                <a:ea typeface="Calibri" panose="020F0502020204030204" pitchFamily="34" charset="0"/>
                <a:cs typeface="Calibri" panose="020F0502020204030204" pitchFamily="34" charset="0"/>
              </a:rPr>
              <a:t>χρονοβόρο και τα προβλήματα μπορούν να αναφερθούν με πολύ αφηρημένους όρους.</a:t>
            </a:r>
          </a:p>
          <a:p>
            <a:pPr marL="285750" indent="-285750">
              <a:buFont typeface="Arial" panose="020B0604020202020204" pitchFamily="34" charset="0"/>
              <a:buChar char="•"/>
            </a:pPr>
            <a:endParaRPr lang="en-US" dirty="0">
              <a:solidFill>
                <a:srgbClr val="2B4A77"/>
              </a:solidFill>
              <a:latin typeface="Calibri" panose="020F0502020204030204" pitchFamily="34" charset="0"/>
              <a:ea typeface="Calibri" panose="020F0502020204030204" pitchFamily="34" charset="0"/>
              <a:cs typeface="Calibri" panose="020F0502020204030204" pitchFamily="34" charset="0"/>
            </a:endParaRPr>
          </a:p>
          <a:p>
            <a:r>
              <a:rPr lang="el-GR" dirty="0">
                <a:solidFill>
                  <a:srgbClr val="2B4A77"/>
                </a:solidFill>
                <a:latin typeface="Calibri" panose="020F0502020204030204" pitchFamily="34" charset="0"/>
                <a:ea typeface="Calibri" panose="020F0502020204030204" pitchFamily="34" charset="0"/>
                <a:cs typeface="Calibri" panose="020F0502020204030204" pitchFamily="34" charset="0"/>
              </a:rPr>
              <a:t>Α</a:t>
            </a:r>
            <a:r>
              <a:rPr lang="en-US" dirty="0" err="1">
                <a:solidFill>
                  <a:srgbClr val="2B4A77"/>
                </a:solidFill>
                <a:latin typeface="Calibri" panose="020F0502020204030204" pitchFamily="34" charset="0"/>
                <a:ea typeface="Calibri" panose="020F0502020204030204" pitchFamily="34" charset="0"/>
                <a:cs typeface="Calibri" panose="020F0502020204030204" pitchFamily="34" charset="0"/>
              </a:rPr>
              <a:t>φήστε</a:t>
            </a:r>
            <a:r>
              <a:rPr lang="en-US" dirty="0">
                <a:solidFill>
                  <a:srgbClr val="2B4A77"/>
                </a:solidFill>
                <a:latin typeface="Calibri" panose="020F0502020204030204" pitchFamily="34" charset="0"/>
                <a:ea typeface="Calibri" panose="020F0502020204030204" pitchFamily="34" charset="0"/>
                <a:cs typeface="Calibri" panose="020F0502020204030204" pitchFamily="34" charset="0"/>
              </a:rPr>
              <a:t> τους να συγκεντρωθούν σε ομάδες με βάση τις ανάγκες τους και το τι μπορούν να προσφέρουν ο ένας στον άλλο. Θα πρέπει να αποφασίσουν μόνοι τους τον καλύτερο τρόπο για να μάθουν μαζί. </a:t>
            </a:r>
          </a:p>
          <a:p>
            <a:pPr marL="285750" indent="-285750">
              <a:buClr>
                <a:srgbClr val="305284"/>
              </a:buClr>
              <a:buFont typeface="Wingdings" panose="05000000000000000000" pitchFamily="2" charset="2"/>
              <a:buChar char="q"/>
            </a:pPr>
            <a:r>
              <a:rPr lang="en-US" dirty="0" err="1">
                <a:solidFill>
                  <a:srgbClr val="2B4A77"/>
                </a:solidFill>
                <a:latin typeface="Calibri" panose="020F0502020204030204" pitchFamily="34" charset="0"/>
                <a:ea typeface="Calibri" panose="020F0502020204030204" pitchFamily="34" charset="0"/>
                <a:cs typeface="Calibri" panose="020F0502020204030204" pitchFamily="34" charset="0"/>
              </a:rPr>
              <a:t>Βε</a:t>
            </a:r>
            <a:r>
              <a:rPr lang="en-US" dirty="0">
                <a:solidFill>
                  <a:srgbClr val="2B4A77"/>
                </a:solidFill>
                <a:latin typeface="Calibri" panose="020F0502020204030204" pitchFamily="34" charset="0"/>
                <a:ea typeface="Calibri" panose="020F0502020204030204" pitchFamily="34" charset="0"/>
                <a:cs typeface="Calibri" panose="020F0502020204030204" pitchFamily="34" charset="0"/>
              </a:rPr>
              <a:t>βαιωθείτε ότι οι κανόνες ακολουθούνται </a:t>
            </a:r>
            <a:r>
              <a:rPr lang="el-GR" dirty="0">
                <a:solidFill>
                  <a:srgbClr val="2B4A77"/>
                </a:solidFill>
                <a:latin typeface="Calibri" panose="020F0502020204030204" pitchFamily="34" charset="0"/>
                <a:ea typeface="Calibri" panose="020F0502020204030204" pitchFamily="34" charset="0"/>
                <a:cs typeface="Calibri" panose="020F0502020204030204" pitchFamily="34" charset="0"/>
              </a:rPr>
              <a:t>σε όλες τις ομάδες</a:t>
            </a:r>
            <a:endParaRPr lang="en-US" dirty="0">
              <a:solidFill>
                <a:srgbClr val="2B4A77"/>
              </a:solidFill>
              <a:latin typeface="Calibri" panose="020F0502020204030204" pitchFamily="34" charset="0"/>
              <a:ea typeface="Calibri" panose="020F0502020204030204" pitchFamily="34" charset="0"/>
              <a:cs typeface="Calibri" panose="020F0502020204030204" pitchFamily="34" charset="0"/>
            </a:endParaRPr>
          </a:p>
          <a:p>
            <a:pPr marL="285750" indent="-285750">
              <a:buClr>
                <a:srgbClr val="305284"/>
              </a:buClr>
              <a:buFont typeface="Wingdings" panose="05000000000000000000" pitchFamily="2" charset="2"/>
              <a:buChar char="q"/>
            </a:pPr>
            <a:r>
              <a:rPr lang="en-US" dirty="0">
                <a:solidFill>
                  <a:srgbClr val="2B4A77"/>
                </a:solidFill>
                <a:latin typeface="Calibri" panose="020F0502020204030204" pitchFamily="34" charset="0"/>
                <a:ea typeface="Calibri" panose="020F0502020204030204" pitchFamily="34" charset="0"/>
                <a:cs typeface="Calibri" panose="020F0502020204030204" pitchFamily="34" charset="0"/>
              </a:rPr>
              <a:t>Ελέγξτε αν υπάρχουν προβλήματα επικοινωνίας ή γλώσσας τα οποία εσείς ή άλλα μέλη μπορούν να βοηθήσουν να αντιμετωπιστούν.</a:t>
            </a:r>
          </a:p>
          <a:p>
            <a:pPr marL="285750" indent="-285750">
              <a:buClr>
                <a:srgbClr val="305284"/>
              </a:buClr>
              <a:buFont typeface="Wingdings" panose="05000000000000000000" pitchFamily="2" charset="2"/>
              <a:buChar char="q"/>
            </a:pPr>
            <a:r>
              <a:rPr lang="en-US" dirty="0">
                <a:solidFill>
                  <a:srgbClr val="2B4A77"/>
                </a:solidFill>
                <a:latin typeface="Calibri" panose="020F0502020204030204" pitchFamily="34" charset="0"/>
                <a:ea typeface="Calibri" panose="020F0502020204030204" pitchFamily="34" charset="0"/>
                <a:cs typeface="Calibri" panose="020F0502020204030204" pitchFamily="34" charset="0"/>
              </a:rPr>
              <a:t>Αποθαρρύνετε τις ομάδες να απομονωθούν ή να κολλήσουν. Βεβαιωθείτε ότι υπάρχει μια αίσθηση ενότητας στη λέσχη και επιτρέψτε </a:t>
            </a:r>
            <a:r>
              <a:rPr lang="el-GR" dirty="0">
                <a:solidFill>
                  <a:srgbClr val="2B4A77"/>
                </a:solidFill>
                <a:latin typeface="Calibri" panose="020F0502020204030204" pitchFamily="34" charset="0"/>
                <a:ea typeface="Calibri" panose="020F0502020204030204" pitchFamily="34" charset="0"/>
                <a:cs typeface="Calibri" panose="020F0502020204030204" pitchFamily="34" charset="0"/>
              </a:rPr>
              <a:t>στα μέλη </a:t>
            </a:r>
            <a:r>
              <a:rPr lang="en-US" dirty="0">
                <a:solidFill>
                  <a:srgbClr val="2B4A77"/>
                </a:solidFill>
                <a:latin typeface="Calibri" panose="020F0502020204030204" pitchFamily="34" charset="0"/>
                <a:ea typeface="Calibri" panose="020F0502020204030204" pitchFamily="34" charset="0"/>
                <a:cs typeface="Calibri" panose="020F0502020204030204" pitchFamily="34" charset="0"/>
              </a:rPr>
              <a:t>να μετακινούνται μεταξύ των ομάδων.</a:t>
            </a:r>
          </a:p>
        </p:txBody>
      </p:sp>
    </p:spTree>
    <p:extLst>
      <p:ext uri="{BB962C8B-B14F-4D97-AF65-F5344CB8AC3E}">
        <p14:creationId xmlns:p14="http://schemas.microsoft.com/office/powerpoint/2010/main" val="2919594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13"/>
          <p:cNvSpPr txBox="1">
            <a:spLocks noGrp="1"/>
          </p:cNvSpPr>
          <p:nvPr>
            <p:ph type="sldNum" idx="12"/>
          </p:nvPr>
        </p:nvSpPr>
        <p:spPr>
          <a:xfrm>
            <a:off x="7084886" y="10242651"/>
            <a:ext cx="357598" cy="26659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19</a:t>
            </a:fld>
            <a:endParaRPr/>
          </a:p>
        </p:txBody>
      </p:sp>
      <p:sp>
        <p:nvSpPr>
          <p:cNvPr id="557" name="Google Shape;557;p13"/>
          <p:cNvSpPr txBox="1">
            <a:spLocks noGrp="1"/>
          </p:cNvSpPr>
          <p:nvPr>
            <p:ph type="body" idx="3"/>
          </p:nvPr>
        </p:nvSpPr>
        <p:spPr>
          <a:xfrm>
            <a:off x="634701" y="500085"/>
            <a:ext cx="5541166" cy="1611822"/>
          </a:xfrm>
          <a:prstGeom prst="rect">
            <a:avLst/>
          </a:prstGeom>
          <a:noFill/>
          <a:ln>
            <a:noFill/>
          </a:ln>
        </p:spPr>
        <p:txBody>
          <a:bodyPr spcFirstLastPara="1" wrap="square" lIns="91425" tIns="45700" rIns="91425" bIns="45700" anchor="t" anchorCtr="0">
            <a:noAutofit/>
          </a:bodyPr>
          <a:lstStyle/>
          <a:p>
            <a:r>
              <a:rPr lang="en-IE" b="0" dirty="0"/>
              <a:t>ΠΕΣ ΜΟΥ ΚΑΙ </a:t>
            </a:r>
            <a:r>
              <a:rPr lang="el-GR" b="0" dirty="0"/>
              <a:t>ΘΑ ΤΟ ΞΕΧΑΣΩ,                   ΔΕΙΞΕ ΜΟΥ ΚΑΙ </a:t>
            </a:r>
            <a:r>
              <a:rPr lang="en-IE" b="0" dirty="0"/>
              <a:t>ΜΠΟΡΕ</a:t>
            </a:r>
            <a:r>
              <a:rPr lang="el-GR" b="0" dirty="0"/>
              <a:t>Ι</a:t>
            </a:r>
            <a:r>
              <a:rPr lang="en-IE" b="0" dirty="0"/>
              <a:t> ΝΑ</a:t>
            </a:r>
            <a:r>
              <a:rPr lang="el-GR" b="0" dirty="0"/>
              <a:t> ΤΟ ΘΥΜΑΜΑΙ, </a:t>
            </a:r>
            <a:r>
              <a:rPr lang="en-IE" b="0" dirty="0"/>
              <a:t>ΕΝ</a:t>
            </a:r>
            <a:r>
              <a:rPr lang="el-GR" b="0" dirty="0"/>
              <a:t>Ε</a:t>
            </a:r>
            <a:r>
              <a:rPr lang="en-IE" b="0" dirty="0"/>
              <a:t>ΠΛΕΞΕ ΜΕ ΚΑΙ</a:t>
            </a:r>
            <a:r>
              <a:rPr lang="el-GR" b="0" dirty="0"/>
              <a:t> ΘΑ ΤΟ ΜΑΘΩ</a:t>
            </a:r>
            <a:endParaRPr lang="en-IE" b="0" dirty="0"/>
          </a:p>
          <a:p>
            <a:pPr marL="0" indent="0">
              <a:spcBef>
                <a:spcPts val="0"/>
              </a:spcBef>
              <a:buSzPts val="1600"/>
            </a:pPr>
            <a:r>
              <a:rPr lang="en-IE" sz="1100" dirty="0"/>
              <a:t>Βενιαμίν Φραγκλίνος</a:t>
            </a:r>
          </a:p>
          <a:p>
            <a:pPr marL="0" lvl="0" indent="0" algn="ctr" rtl="0">
              <a:lnSpc>
                <a:spcPct val="100000"/>
              </a:lnSpc>
              <a:spcBef>
                <a:spcPts val="2267"/>
              </a:spcBef>
              <a:spcAft>
                <a:spcPts val="0"/>
              </a:spcAft>
              <a:buClr>
                <a:schemeClr val="lt1"/>
              </a:buClr>
              <a:buSzPts val="2200"/>
              <a:buNone/>
            </a:pPr>
            <a:endParaRPr b="0" dirty="0"/>
          </a:p>
        </p:txBody>
      </p:sp>
      <p:pic>
        <p:nvPicPr>
          <p:cNvPr id="559" name="Google Shape;559;p13"/>
          <p:cNvPicPr preferRelativeResize="0">
            <a:picLocks noGrp="1"/>
          </p:cNvPicPr>
          <p:nvPr>
            <p:ph type="pic" idx="2"/>
          </p:nvPr>
        </p:nvPicPr>
        <p:blipFill rotWithShape="1">
          <a:blip r:embed="rId3">
            <a:alphaModFix/>
          </a:blip>
          <a:srcRect t="16667" b="16666"/>
          <a:stretch/>
        </p:blipFill>
        <p:spPr>
          <a:xfrm>
            <a:off x="1273455" y="2729130"/>
            <a:ext cx="5035826" cy="5035826"/>
          </a:xfrm>
          <a:prstGeom prst="rect">
            <a:avLst/>
          </a:prstGeom>
          <a:noFill/>
          <a:ln>
            <a:noFill/>
          </a:ln>
        </p:spPr>
      </p:pic>
      <p:grpSp>
        <p:nvGrpSpPr>
          <p:cNvPr id="560" name="Google Shape;560;p13"/>
          <p:cNvGrpSpPr/>
          <p:nvPr/>
        </p:nvGrpSpPr>
        <p:grpSpPr>
          <a:xfrm>
            <a:off x="5775859" y="3963577"/>
            <a:ext cx="1487826" cy="1083162"/>
            <a:chOff x="3400450" y="986392"/>
            <a:chExt cx="1487826" cy="1083162"/>
          </a:xfrm>
        </p:grpSpPr>
        <p:sp>
          <p:nvSpPr>
            <p:cNvPr id="561" name="Google Shape;561;p13"/>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562" name="Google Shape;562;p13"/>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3"/>
          <p:cNvSpPr txBox="1">
            <a:spLocks noGrp="1"/>
          </p:cNvSpPr>
          <p:nvPr>
            <p:ph type="body" idx="1"/>
          </p:nvPr>
        </p:nvSpPr>
        <p:spPr>
          <a:xfrm>
            <a:off x="2203825" y="3231107"/>
            <a:ext cx="648000" cy="348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000"/>
              <a:buNone/>
            </a:pPr>
            <a:r>
              <a:rPr lang="en-US"/>
              <a:t>01</a:t>
            </a:r>
            <a:endParaRPr/>
          </a:p>
        </p:txBody>
      </p:sp>
      <p:sp>
        <p:nvSpPr>
          <p:cNvPr id="457" name="Google Shape;457;p3"/>
          <p:cNvSpPr txBox="1">
            <a:spLocks noGrp="1"/>
          </p:cNvSpPr>
          <p:nvPr>
            <p:ph type="body" idx="2"/>
          </p:nvPr>
        </p:nvSpPr>
        <p:spPr>
          <a:xfrm>
            <a:off x="2973040" y="3231107"/>
            <a:ext cx="4260036" cy="348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84260"/>
              </a:buClr>
              <a:buSzPts val="1600"/>
              <a:buNone/>
            </a:pPr>
            <a:r>
              <a:rPr lang="en-US" dirty="0"/>
              <a:t>ΕΙΣΑΓΩΓΗ</a:t>
            </a:r>
            <a:endParaRPr dirty="0"/>
          </a:p>
        </p:txBody>
      </p:sp>
      <p:sp>
        <p:nvSpPr>
          <p:cNvPr id="458" name="Google Shape;458;p3"/>
          <p:cNvSpPr txBox="1">
            <a:spLocks noGrp="1"/>
          </p:cNvSpPr>
          <p:nvPr>
            <p:ph type="body" idx="3"/>
          </p:nvPr>
        </p:nvSpPr>
        <p:spPr>
          <a:xfrm>
            <a:off x="2203825" y="3706349"/>
            <a:ext cx="648000" cy="348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000"/>
              <a:buNone/>
            </a:pPr>
            <a:r>
              <a:rPr lang="en-US"/>
              <a:t>02</a:t>
            </a:r>
            <a:endParaRPr/>
          </a:p>
        </p:txBody>
      </p:sp>
      <p:sp>
        <p:nvSpPr>
          <p:cNvPr id="459" name="Google Shape;459;p3"/>
          <p:cNvSpPr txBox="1">
            <a:spLocks noGrp="1"/>
          </p:cNvSpPr>
          <p:nvPr>
            <p:ph type="body" idx="4"/>
          </p:nvPr>
        </p:nvSpPr>
        <p:spPr>
          <a:xfrm>
            <a:off x="2973040" y="3706349"/>
            <a:ext cx="4260036" cy="348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84260"/>
              </a:buClr>
              <a:buSzPts val="1600"/>
              <a:buNone/>
            </a:pPr>
            <a:r>
              <a:rPr lang="en-US" dirty="0"/>
              <a:t>ΣΧΗΜΑΤΙΖΟΝΤΑΣ </a:t>
            </a:r>
            <a:r>
              <a:rPr lang="el-GR" dirty="0"/>
              <a:t>ΜΙΑ ΛΕΣΧΗ</a:t>
            </a:r>
            <a:endParaRPr dirty="0"/>
          </a:p>
        </p:txBody>
      </p:sp>
      <p:sp>
        <p:nvSpPr>
          <p:cNvPr id="460" name="Google Shape;460;p3"/>
          <p:cNvSpPr txBox="1">
            <a:spLocks noGrp="1"/>
          </p:cNvSpPr>
          <p:nvPr>
            <p:ph type="body" idx="5"/>
          </p:nvPr>
        </p:nvSpPr>
        <p:spPr>
          <a:xfrm>
            <a:off x="2203825" y="4222473"/>
            <a:ext cx="648000" cy="348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000"/>
              <a:buNone/>
            </a:pPr>
            <a:r>
              <a:rPr lang="en-US"/>
              <a:t>03</a:t>
            </a:r>
            <a:endParaRPr/>
          </a:p>
        </p:txBody>
      </p:sp>
      <p:sp>
        <p:nvSpPr>
          <p:cNvPr id="461" name="Google Shape;461;p3"/>
          <p:cNvSpPr txBox="1">
            <a:spLocks noGrp="1"/>
          </p:cNvSpPr>
          <p:nvPr>
            <p:ph type="body" idx="6"/>
          </p:nvPr>
        </p:nvSpPr>
        <p:spPr>
          <a:xfrm>
            <a:off x="2973040" y="4222473"/>
            <a:ext cx="4260036" cy="348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84260"/>
              </a:buClr>
              <a:buSzPts val="1600"/>
              <a:buNone/>
            </a:pPr>
            <a:r>
              <a:rPr lang="el-GR" dirty="0"/>
              <a:t>Η ΛΕΙΤΟΥΡΓΙΑ ΤΗΣ ΛΕΣΧΗΣ</a:t>
            </a:r>
            <a:endParaRPr dirty="0"/>
          </a:p>
        </p:txBody>
      </p:sp>
      <p:sp>
        <p:nvSpPr>
          <p:cNvPr id="462" name="Google Shape;462;p3"/>
          <p:cNvSpPr txBox="1">
            <a:spLocks noGrp="1"/>
          </p:cNvSpPr>
          <p:nvPr>
            <p:ph type="body" idx="7"/>
          </p:nvPr>
        </p:nvSpPr>
        <p:spPr>
          <a:xfrm>
            <a:off x="2203825" y="4708438"/>
            <a:ext cx="648000" cy="348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000"/>
              <a:buNone/>
            </a:pPr>
            <a:r>
              <a:rPr lang="en-US"/>
              <a:t>04</a:t>
            </a:r>
            <a:endParaRPr/>
          </a:p>
        </p:txBody>
      </p:sp>
      <p:sp>
        <p:nvSpPr>
          <p:cNvPr id="463" name="Google Shape;463;p3"/>
          <p:cNvSpPr txBox="1">
            <a:spLocks noGrp="1"/>
          </p:cNvSpPr>
          <p:nvPr>
            <p:ph type="body" idx="8"/>
          </p:nvPr>
        </p:nvSpPr>
        <p:spPr>
          <a:xfrm>
            <a:off x="2973040" y="4708438"/>
            <a:ext cx="4260036" cy="348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84260"/>
              </a:buClr>
              <a:buSzPts val="1600"/>
              <a:buNone/>
            </a:pPr>
            <a:r>
              <a:rPr lang="en-US" dirty="0"/>
              <a:t>ΨΗΦΙΑΚ</a:t>
            </a:r>
            <a:r>
              <a:rPr lang="el-GR" dirty="0"/>
              <a:t>Α</a:t>
            </a:r>
            <a:r>
              <a:rPr lang="en-US" dirty="0"/>
              <a:t> ΕΡΓΑΛΕ</a:t>
            </a:r>
            <a:r>
              <a:rPr lang="el-GR" dirty="0"/>
              <a:t>Ι</a:t>
            </a:r>
            <a:r>
              <a:rPr lang="en-US" dirty="0"/>
              <a:t>Α ΓΙΑ ΤΗΝ Ε</a:t>
            </a:r>
            <a:r>
              <a:rPr lang="el-GR" dirty="0"/>
              <a:t>ΦΑΡΜΟΓΗ </a:t>
            </a:r>
            <a:r>
              <a:rPr lang="en-US" dirty="0"/>
              <a:t>ΔΡΑΣΤΗΡΙΟΤ</a:t>
            </a:r>
            <a:r>
              <a:rPr lang="el-GR" dirty="0"/>
              <a:t>Η</a:t>
            </a:r>
            <a:r>
              <a:rPr lang="en-US" dirty="0"/>
              <a:t>ΤΩΝ</a:t>
            </a:r>
            <a:endParaRPr dirty="0"/>
          </a:p>
        </p:txBody>
      </p:sp>
      <p:sp>
        <p:nvSpPr>
          <p:cNvPr id="464" name="Google Shape;464;p3"/>
          <p:cNvSpPr txBox="1">
            <a:spLocks noGrp="1"/>
          </p:cNvSpPr>
          <p:nvPr>
            <p:ph type="body" idx="9"/>
          </p:nvPr>
        </p:nvSpPr>
        <p:spPr>
          <a:xfrm>
            <a:off x="466929" y="1139880"/>
            <a:ext cx="6815990" cy="10709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5500"/>
              <a:buNone/>
            </a:pPr>
            <a:r>
              <a:rPr lang="en-US"/>
              <a:t>περιεχόμενα</a:t>
            </a:r>
            <a:endParaRPr/>
          </a:p>
        </p:txBody>
      </p:sp>
      <p:sp>
        <p:nvSpPr>
          <p:cNvPr id="465" name="Google Shape;465;p3"/>
          <p:cNvSpPr txBox="1">
            <a:spLocks noGrp="1"/>
          </p:cNvSpPr>
          <p:nvPr>
            <p:ph type="body" idx="13"/>
          </p:nvPr>
        </p:nvSpPr>
        <p:spPr>
          <a:xfrm>
            <a:off x="2209998" y="5182694"/>
            <a:ext cx="648000" cy="348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000"/>
              <a:buNone/>
            </a:pPr>
            <a:r>
              <a:rPr lang="en-US"/>
              <a:t>05</a:t>
            </a:r>
            <a:endParaRPr/>
          </a:p>
        </p:txBody>
      </p:sp>
      <p:sp>
        <p:nvSpPr>
          <p:cNvPr id="466" name="Google Shape;466;p3"/>
          <p:cNvSpPr txBox="1">
            <a:spLocks noGrp="1"/>
          </p:cNvSpPr>
          <p:nvPr>
            <p:ph type="body" idx="14"/>
          </p:nvPr>
        </p:nvSpPr>
        <p:spPr>
          <a:xfrm>
            <a:off x="2979213" y="5182694"/>
            <a:ext cx="4260036" cy="348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84260"/>
              </a:buClr>
              <a:buSzPts val="1600"/>
              <a:buNone/>
            </a:pPr>
            <a:r>
              <a:rPr lang="en-US" dirty="0"/>
              <a:t>ΠΑΡΑΡΤΗΜΑΤΑ</a:t>
            </a:r>
            <a:endParaRPr dirty="0"/>
          </a:p>
        </p:txBody>
      </p:sp>
      <p:sp>
        <p:nvSpPr>
          <p:cNvPr id="468" name="Google Shape;468;p3"/>
          <p:cNvSpPr txBox="1">
            <a:spLocks noGrp="1"/>
          </p:cNvSpPr>
          <p:nvPr>
            <p:ph type="body" idx="16"/>
          </p:nvPr>
        </p:nvSpPr>
        <p:spPr>
          <a:xfrm>
            <a:off x="2979213" y="5698818"/>
            <a:ext cx="4260036" cy="348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84260"/>
              </a:buClr>
              <a:buSzPts val="1600"/>
              <a:buNone/>
            </a:pPr>
            <a:r>
              <a:rPr lang="en-US" dirty="0"/>
              <a:t>ΕΠΙΚΟΙΝΩΝΗΣΤΕ ΜΑΖΙ ΜΑΣ!</a:t>
            </a:r>
            <a:endParaRPr dirty="0"/>
          </a:p>
        </p:txBody>
      </p:sp>
      <p:sp>
        <p:nvSpPr>
          <p:cNvPr id="469" name="Google Shape;469;p3"/>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2</a:t>
            </a:fld>
            <a:endParaRPr sz="700" b="0" i="0">
              <a:solidFill>
                <a:srgbClr val="595959"/>
              </a:solidFill>
              <a:latin typeface="Calibri"/>
              <a:ea typeface="Calibri"/>
              <a:cs typeface="Calibri"/>
              <a:sym typeface="Calibri"/>
            </a:endParaRPr>
          </a:p>
        </p:txBody>
      </p:sp>
      <p:pic>
        <p:nvPicPr>
          <p:cNvPr id="1030" name="Picture 6">
            <a:extLst>
              <a:ext uri="{FF2B5EF4-FFF2-40B4-BE49-F238E27FC236}">
                <a16:creationId xmlns:a16="http://schemas.microsoft.com/office/drawing/2014/main" id="{10AB23B6-C87A-383F-037F-8CC9237196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6165" y="6792277"/>
            <a:ext cx="862420" cy="7408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8"/>
          <p:cNvSpPr txBox="1">
            <a:spLocks noGrp="1"/>
          </p:cNvSpPr>
          <p:nvPr>
            <p:ph type="body" idx="3"/>
          </p:nvPr>
        </p:nvSpPr>
        <p:spPr>
          <a:xfrm>
            <a:off x="700475" y="5207114"/>
            <a:ext cx="3234376" cy="4925244"/>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600"/>
              </a:spcAft>
              <a:buClr>
                <a:srgbClr val="084260"/>
              </a:buClr>
              <a:buSzPts val="1100"/>
              <a:buNone/>
            </a:pPr>
            <a:r>
              <a:rPr lang="en-US" sz="1400" b="1" dirty="0"/>
              <a:t>Η ομάδα χρειάζεται ένα κανάλι </a:t>
            </a:r>
            <a:r>
              <a:rPr lang="el-GR" sz="1400" b="1" dirty="0"/>
              <a:t>επικοινωνία</a:t>
            </a:r>
            <a:r>
              <a:rPr lang="en-US" sz="1400" b="1" dirty="0"/>
              <a:t>ς</a:t>
            </a:r>
            <a:r>
              <a:rPr lang="en-US" sz="1400" dirty="0"/>
              <a:t>, κάπου που να παραμένει ενωμένη και αφοσιωμένη πριν και μετά τις</a:t>
            </a:r>
            <a:r>
              <a:rPr lang="el-GR" sz="1400" dirty="0"/>
              <a:t> συναντήσεις</a:t>
            </a:r>
            <a:r>
              <a:rPr lang="en-US" sz="1400" dirty="0"/>
              <a:t>. Τα μέλη της λέσχης θα πρέπει να επιλέξουν μια πλατφόρμα που να χρησιμοποιούν με άνεση.</a:t>
            </a:r>
          </a:p>
          <a:p>
            <a:pPr marL="0" lvl="0" indent="0" algn="just" rtl="0">
              <a:lnSpc>
                <a:spcPct val="100000"/>
              </a:lnSpc>
              <a:spcBef>
                <a:spcPts val="0"/>
              </a:spcBef>
              <a:spcAft>
                <a:spcPts val="600"/>
              </a:spcAft>
              <a:buClr>
                <a:srgbClr val="084260"/>
              </a:buClr>
              <a:buSzPts val="1100"/>
              <a:buNone/>
            </a:pPr>
            <a:r>
              <a:rPr lang="en-US" sz="1400" dirty="0"/>
              <a:t>Εάν δεν υπάρχει συμφωνία ή πρωτοβουλία, ο διαμεσολαβητής συνιστάται να προτείνει το WhatsApp, δεδομένου ότι: </a:t>
            </a:r>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el-GR" sz="1400" dirty="0"/>
              <a:t>Το χρησιμοποιούν οι περισσότεροι, κάθε ηλικίας</a:t>
            </a:r>
            <a:endParaRPr lang="en-US" sz="1400" dirty="0"/>
          </a:p>
          <a:p>
            <a:pPr marL="0" marR="0" lvl="0" indent="0" algn="just" defTabSz="914400" rtl="0" eaLnBrk="1" fontAlgn="auto" latinLnBrk="0" hangingPunct="1">
              <a:lnSpc>
                <a:spcPct val="100000"/>
              </a:lnSpc>
              <a:spcBef>
                <a:spcPts val="0"/>
              </a:spcBef>
              <a:spcAft>
                <a:spcPts val="0"/>
              </a:spcAft>
              <a:buClr>
                <a:srgbClr val="084260"/>
              </a:buClr>
              <a:buSzPts val="1100"/>
              <a:buFont typeface="Arial"/>
              <a:buNone/>
              <a:tabLst/>
              <a:defRPr/>
            </a:pPr>
            <a:r>
              <a:rPr lang="en-US" sz="1400" dirty="0" err="1"/>
              <a:t>Είν</a:t>
            </a:r>
            <a:r>
              <a:rPr lang="en-US" sz="1400" dirty="0"/>
              <a:t>αι εύκολο να διατηρηθεί ως αυθόρμητο μέσο επικοινωνίας.</a:t>
            </a:r>
            <a:r>
              <a:rPr kumimoji="0" lang="en-US" sz="1400" b="0" i="0" u="none" strike="noStrike" kern="0" cap="none" spc="0" normalizeH="0" baseline="0" noProof="0" dirty="0">
                <a:ln>
                  <a:noFill/>
                </a:ln>
                <a:solidFill>
                  <a:srgbClr val="084260"/>
                </a:solidFill>
                <a:effectLst/>
                <a:uLnTx/>
                <a:uFillTx/>
                <a:latin typeface="Calibri"/>
                <a:ea typeface="Calibri"/>
                <a:cs typeface="Calibri"/>
                <a:sym typeface="Calibri"/>
              </a:rPr>
              <a:t> </a:t>
            </a:r>
            <a:endParaRPr kumimoji="0" lang="el-GR" sz="1400" b="0" i="0" u="none" strike="noStrike" kern="0" cap="none" spc="0" normalizeH="0" baseline="0" noProof="0" dirty="0">
              <a:ln>
                <a:noFill/>
              </a:ln>
              <a:solidFill>
                <a:srgbClr val="084260"/>
              </a:solidFill>
              <a:effectLst/>
              <a:uLnTx/>
              <a:uFillTx/>
              <a:latin typeface="Calibri"/>
              <a:ea typeface="Calibri"/>
              <a:cs typeface="Calibri"/>
              <a:sym typeface="Calibri"/>
            </a:endParaRPr>
          </a:p>
          <a:p>
            <a:pPr marL="0" marR="0" lvl="0" indent="0" algn="just" defTabSz="914400" rtl="0" eaLnBrk="1" fontAlgn="auto" latinLnBrk="0" hangingPunct="1">
              <a:lnSpc>
                <a:spcPct val="100000"/>
              </a:lnSpc>
              <a:spcBef>
                <a:spcPts val="0"/>
              </a:spcBef>
              <a:spcAft>
                <a:spcPts val="0"/>
              </a:spcAft>
              <a:buClr>
                <a:srgbClr val="084260"/>
              </a:buClr>
              <a:buSzPts val="1100"/>
              <a:buFont typeface="Arial"/>
              <a:buNone/>
              <a:tabLst/>
              <a:defRPr/>
            </a:pPr>
            <a:endParaRPr lang="el-GR" sz="1400" dirty="0"/>
          </a:p>
          <a:p>
            <a:pPr marL="0" marR="0" lvl="0" indent="0" algn="just" defTabSz="914400" rtl="0" eaLnBrk="1" fontAlgn="auto" latinLnBrk="0" hangingPunct="1">
              <a:lnSpc>
                <a:spcPct val="100000"/>
              </a:lnSpc>
              <a:spcBef>
                <a:spcPts val="0"/>
              </a:spcBef>
              <a:spcAft>
                <a:spcPts val="0"/>
              </a:spcAft>
              <a:buClr>
                <a:srgbClr val="084260"/>
              </a:buClr>
              <a:buSzPts val="1100"/>
              <a:buFont typeface="Arial"/>
              <a:buNone/>
              <a:tabLst/>
              <a:defRPr/>
            </a:pPr>
            <a:r>
              <a:rPr kumimoji="0" lang="en-US" sz="1400" b="0" i="0" u="none" strike="noStrike" kern="0" cap="none" spc="0" normalizeH="0" baseline="0" noProof="0" dirty="0" err="1">
                <a:ln>
                  <a:noFill/>
                </a:ln>
                <a:solidFill>
                  <a:srgbClr val="084260"/>
                </a:solidFill>
                <a:effectLst/>
                <a:uLnTx/>
                <a:uFillTx/>
                <a:latin typeface="Calibri"/>
                <a:ea typeface="Calibri"/>
                <a:cs typeface="Calibri"/>
                <a:sym typeface="Calibri"/>
              </a:rPr>
              <a:t>Αυτό</a:t>
            </a:r>
            <a:r>
              <a:rPr kumimoji="0" lang="en-US" sz="1400" b="0" i="0" u="none" strike="noStrike" kern="0" cap="none" spc="0" normalizeH="0" baseline="0" noProof="0" dirty="0">
                <a:ln>
                  <a:noFill/>
                </a:ln>
                <a:solidFill>
                  <a:srgbClr val="084260"/>
                </a:solidFill>
                <a:effectLst/>
                <a:uLnTx/>
                <a:uFillTx/>
                <a:latin typeface="Calibri"/>
                <a:ea typeface="Calibri"/>
                <a:cs typeface="Calibri"/>
                <a:sym typeface="Calibri"/>
              </a:rPr>
              <a:t> μπ</a:t>
            </a:r>
            <a:r>
              <a:rPr kumimoji="0" lang="en-US" sz="1400" b="0" i="0" u="none" strike="noStrike" kern="0" cap="none" spc="0" normalizeH="0" baseline="0" noProof="0" dirty="0" err="1">
                <a:ln>
                  <a:noFill/>
                </a:ln>
                <a:solidFill>
                  <a:srgbClr val="084260"/>
                </a:solidFill>
                <a:effectLst/>
                <a:uLnTx/>
                <a:uFillTx/>
                <a:latin typeface="Calibri"/>
                <a:ea typeface="Calibri"/>
                <a:cs typeface="Calibri"/>
                <a:sym typeface="Calibri"/>
              </a:rPr>
              <a:t>ορεί</a:t>
            </a:r>
            <a:r>
              <a:rPr kumimoji="0" lang="en-US" sz="1400" b="0" i="0" u="none" strike="noStrike" kern="0" cap="none" spc="0" normalizeH="0" baseline="0" noProof="0" dirty="0">
                <a:ln>
                  <a:noFill/>
                </a:ln>
                <a:solidFill>
                  <a:srgbClr val="084260"/>
                </a:solidFill>
                <a:effectLst/>
                <a:uLnTx/>
                <a:uFillTx/>
                <a:latin typeface="Calibri"/>
                <a:ea typeface="Calibri"/>
                <a:cs typeface="Calibri"/>
                <a:sym typeface="Calibri"/>
              </a:rPr>
              <a:t> να σας β</a:t>
            </a:r>
            <a:r>
              <a:rPr kumimoji="0" lang="en-US" sz="1400" b="0" i="0" u="none" strike="noStrike" kern="0" cap="none" spc="0" normalizeH="0" baseline="0" noProof="0" dirty="0" err="1">
                <a:ln>
                  <a:noFill/>
                </a:ln>
                <a:solidFill>
                  <a:srgbClr val="084260"/>
                </a:solidFill>
                <a:effectLst/>
                <a:uLnTx/>
                <a:uFillTx/>
                <a:latin typeface="Calibri"/>
                <a:ea typeface="Calibri"/>
                <a:cs typeface="Calibri"/>
                <a:sym typeface="Calibri"/>
              </a:rPr>
              <a:t>οηθήσει</a:t>
            </a:r>
            <a:r>
              <a:rPr kumimoji="0" lang="en-US" sz="1400" b="0" i="0" u="none" strike="noStrike" kern="0" cap="none" spc="0" normalizeH="0" baseline="0" noProof="0" dirty="0">
                <a:ln>
                  <a:noFill/>
                </a:ln>
                <a:solidFill>
                  <a:srgbClr val="084260"/>
                </a:solidFill>
                <a:effectLst/>
                <a:uLnTx/>
                <a:uFillTx/>
                <a:latin typeface="Calibri"/>
                <a:ea typeface="Calibri"/>
                <a:cs typeface="Calibri"/>
                <a:sym typeface="Calibri"/>
              </a:rPr>
              <a:t> να </a:t>
            </a:r>
            <a:r>
              <a:rPr kumimoji="0" lang="en-US" sz="1400" b="0" i="0" u="none" strike="noStrike" kern="0" cap="none" spc="0" normalizeH="0" baseline="0" noProof="0" dirty="0" err="1">
                <a:ln>
                  <a:noFill/>
                </a:ln>
                <a:solidFill>
                  <a:srgbClr val="084260"/>
                </a:solidFill>
                <a:effectLst/>
                <a:uLnTx/>
                <a:uFillTx/>
                <a:latin typeface="Calibri"/>
                <a:ea typeface="Calibri"/>
                <a:cs typeface="Calibri"/>
                <a:sym typeface="Calibri"/>
              </a:rPr>
              <a:t>συνεχίσετε</a:t>
            </a:r>
            <a:r>
              <a:rPr kumimoji="0" lang="en-US" sz="1400" b="0" i="0" u="none" strike="noStrike" kern="0" cap="none" spc="0" normalizeH="0" baseline="0" noProof="0" dirty="0">
                <a:ln>
                  <a:noFill/>
                </a:ln>
                <a:solidFill>
                  <a:srgbClr val="084260"/>
                </a:solidFill>
                <a:effectLst/>
                <a:uLnTx/>
                <a:uFillTx/>
                <a:latin typeface="Calibri"/>
                <a:ea typeface="Calibri"/>
                <a:cs typeface="Calibri"/>
                <a:sym typeface="Calibri"/>
              </a:rPr>
              <a:t> </a:t>
            </a:r>
            <a:r>
              <a:rPr kumimoji="0" lang="en-US" sz="1400" b="0" i="0" u="none" strike="noStrike" kern="0" cap="none" spc="0" normalizeH="0" baseline="0" noProof="0" dirty="0" err="1">
                <a:ln>
                  <a:noFill/>
                </a:ln>
                <a:solidFill>
                  <a:srgbClr val="084260"/>
                </a:solidFill>
                <a:effectLst/>
                <a:uLnTx/>
                <a:uFillTx/>
                <a:latin typeface="Calibri"/>
                <a:ea typeface="Calibri"/>
                <a:cs typeface="Calibri"/>
                <a:sym typeface="Calibri"/>
              </a:rPr>
              <a:t>εύκολ</a:t>
            </a:r>
            <a:r>
              <a:rPr kumimoji="0" lang="en-US" sz="1400" b="0" i="0" u="none" strike="noStrike" kern="0" cap="none" spc="0" normalizeH="0" baseline="0" noProof="0" dirty="0">
                <a:ln>
                  <a:noFill/>
                </a:ln>
                <a:solidFill>
                  <a:srgbClr val="084260"/>
                </a:solidFill>
                <a:effectLst/>
                <a:uLnTx/>
                <a:uFillTx/>
                <a:latin typeface="Calibri"/>
                <a:ea typeface="Calibri"/>
                <a:cs typeface="Calibri"/>
                <a:sym typeface="Calibri"/>
              </a:rPr>
              <a:t>α να χρησιμοποιείτε τα εργαλεία και να συναντιέστε με άλλες λέσχες BESTIE. </a:t>
            </a:r>
            <a:r>
              <a:rPr kumimoji="0" lang="el-GR" sz="1400" b="0" i="0" u="none" strike="noStrike" kern="0" cap="none" spc="0" normalizeH="0" baseline="0" noProof="0" dirty="0">
                <a:ln>
                  <a:noFill/>
                </a:ln>
                <a:solidFill>
                  <a:srgbClr val="084260"/>
                </a:solidFill>
                <a:effectLst/>
                <a:uLnTx/>
                <a:uFillTx/>
                <a:latin typeface="Calibri"/>
                <a:ea typeface="Calibri"/>
                <a:cs typeface="Calibri"/>
                <a:sym typeface="Calibri"/>
              </a:rPr>
              <a:t> </a:t>
            </a:r>
            <a:r>
              <a:rPr kumimoji="0" lang="en-US" sz="1400" b="0" i="0" u="none" strike="noStrike" kern="0" cap="none" spc="0" normalizeH="0" baseline="0" noProof="0" dirty="0">
                <a:ln>
                  <a:noFill/>
                </a:ln>
                <a:solidFill>
                  <a:srgbClr val="084260"/>
                </a:solidFill>
                <a:effectLst/>
                <a:uLnTx/>
                <a:uFillTx/>
                <a:latin typeface="Calibri"/>
                <a:ea typeface="Calibri"/>
                <a:cs typeface="Calibri"/>
                <a:sym typeface="Calibri"/>
              </a:rPr>
              <a:t>Υπ</a:t>
            </a:r>
            <a:r>
              <a:rPr kumimoji="0" lang="en-US" sz="1400" b="0" i="0" u="none" strike="noStrike" kern="0" cap="none" spc="0" normalizeH="0" baseline="0" noProof="0" dirty="0" err="1">
                <a:ln>
                  <a:noFill/>
                </a:ln>
                <a:solidFill>
                  <a:srgbClr val="084260"/>
                </a:solidFill>
                <a:effectLst/>
                <a:uLnTx/>
                <a:uFillTx/>
                <a:latin typeface="Calibri"/>
                <a:ea typeface="Calibri"/>
                <a:cs typeface="Calibri"/>
                <a:sym typeface="Calibri"/>
              </a:rPr>
              <a:t>άρχει</a:t>
            </a:r>
            <a:r>
              <a:rPr kumimoji="0" lang="en-US" sz="1400" b="0" i="0" u="none" strike="noStrike" kern="0" cap="none" spc="0" normalizeH="0" baseline="0" noProof="0" dirty="0">
                <a:ln>
                  <a:noFill/>
                </a:ln>
                <a:solidFill>
                  <a:srgbClr val="084260"/>
                </a:solidFill>
                <a:effectLst/>
                <a:uLnTx/>
                <a:uFillTx/>
                <a:latin typeface="Calibri"/>
                <a:ea typeface="Calibri"/>
                <a:cs typeface="Calibri"/>
                <a:sym typeface="Calibri"/>
              </a:rPr>
              <a:t> επ</a:t>
            </a:r>
            <a:r>
              <a:rPr kumimoji="0" lang="en-US" sz="1400" b="0" i="0" u="none" strike="noStrike" kern="0" cap="none" spc="0" normalizeH="0" baseline="0" noProof="0" dirty="0" err="1">
                <a:ln>
                  <a:noFill/>
                </a:ln>
                <a:solidFill>
                  <a:srgbClr val="084260"/>
                </a:solidFill>
                <a:effectLst/>
                <a:uLnTx/>
                <a:uFillTx/>
                <a:latin typeface="Calibri"/>
                <a:ea typeface="Calibri"/>
                <a:cs typeface="Calibri"/>
                <a:sym typeface="Calibri"/>
              </a:rPr>
              <a:t>ίσης</a:t>
            </a:r>
            <a:r>
              <a:rPr kumimoji="0" lang="en-US" sz="1400" b="0" i="0" u="none" strike="noStrike" kern="0" cap="none" spc="0" normalizeH="0" baseline="0" noProof="0" dirty="0">
                <a:ln>
                  <a:noFill/>
                </a:ln>
                <a:solidFill>
                  <a:srgbClr val="084260"/>
                </a:solidFill>
                <a:effectLst/>
                <a:uLnTx/>
                <a:uFillTx/>
                <a:latin typeface="Calibri"/>
                <a:ea typeface="Calibri"/>
                <a:cs typeface="Calibri"/>
                <a:sym typeface="Calibri"/>
              </a:rPr>
              <a:t> </a:t>
            </a:r>
            <a:r>
              <a:rPr kumimoji="0" lang="en-US" sz="1400" b="0" i="0" u="none" strike="noStrike" kern="0" cap="none" spc="0" normalizeH="0" baseline="0" noProof="0" dirty="0" err="1">
                <a:ln>
                  <a:noFill/>
                </a:ln>
                <a:solidFill>
                  <a:srgbClr val="084260"/>
                </a:solidFill>
                <a:effectLst/>
                <a:uLnTx/>
                <a:uFillTx/>
                <a:latin typeface="Calibri"/>
                <a:ea typeface="Calibri"/>
                <a:cs typeface="Calibri"/>
                <a:sym typeface="Calibri"/>
              </a:rPr>
              <a:t>μι</a:t>
            </a:r>
            <a:r>
              <a:rPr kumimoji="0" lang="en-US" sz="1400" b="0" i="0" u="none" strike="noStrike" kern="0" cap="none" spc="0" normalizeH="0" baseline="0" noProof="0" dirty="0">
                <a:ln>
                  <a:noFill/>
                </a:ln>
                <a:solidFill>
                  <a:srgbClr val="084260"/>
                </a:solidFill>
                <a:effectLst/>
                <a:uLnTx/>
                <a:uFillTx/>
                <a:latin typeface="Calibri"/>
                <a:ea typeface="Calibri"/>
                <a:cs typeface="Calibri"/>
                <a:sym typeface="Calibri"/>
              </a:rPr>
              <a:t>α σελίδα BESTIE στο Facebook στην οποία έχουν πρόσβαση οι χρήστες της λέσχης.</a:t>
            </a:r>
          </a:p>
          <a:p>
            <a:pPr marL="0" lvl="0" indent="0" algn="just" rtl="0">
              <a:lnSpc>
                <a:spcPct val="100000"/>
              </a:lnSpc>
              <a:spcBef>
                <a:spcPts val="0"/>
              </a:spcBef>
              <a:spcAft>
                <a:spcPts val="0"/>
              </a:spcAft>
              <a:buClr>
                <a:srgbClr val="084260"/>
              </a:buClr>
              <a:buSzPts val="1100"/>
            </a:pPr>
            <a:endParaRPr lang="en-US" sz="1400" dirty="0"/>
          </a:p>
        </p:txBody>
      </p:sp>
      <p:sp>
        <p:nvSpPr>
          <p:cNvPr id="509" name="Google Shape;509;p8"/>
          <p:cNvSpPr txBox="1">
            <a:spLocks noGrp="1"/>
          </p:cNvSpPr>
          <p:nvPr>
            <p:ph type="body" idx="4"/>
          </p:nvPr>
        </p:nvSpPr>
        <p:spPr>
          <a:xfrm>
            <a:off x="4089152" y="2988974"/>
            <a:ext cx="3019010" cy="7143384"/>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84260"/>
              </a:buClr>
              <a:buSzPts val="1100"/>
              <a:buNone/>
            </a:pPr>
            <a:endParaRPr lang="en-US" sz="1400" dirty="0"/>
          </a:p>
          <a:p>
            <a:pPr marL="0" lvl="0" indent="0" algn="just" rtl="0">
              <a:lnSpc>
                <a:spcPct val="100000"/>
              </a:lnSpc>
              <a:spcBef>
                <a:spcPts val="0"/>
              </a:spcBef>
              <a:spcAft>
                <a:spcPts val="0"/>
              </a:spcAft>
              <a:buClr>
                <a:srgbClr val="084260"/>
              </a:buClr>
              <a:buSzPts val="1100"/>
              <a:buNone/>
            </a:pPr>
            <a:endParaRPr lang="en-US" sz="1400" dirty="0"/>
          </a:p>
          <a:p>
            <a:pPr marL="0" lvl="0" indent="0" algn="just" rtl="0">
              <a:lnSpc>
                <a:spcPct val="100000"/>
              </a:lnSpc>
              <a:spcBef>
                <a:spcPts val="0"/>
              </a:spcBef>
              <a:spcAft>
                <a:spcPts val="0"/>
              </a:spcAft>
              <a:buClr>
                <a:srgbClr val="084260"/>
              </a:buClr>
              <a:buSzPts val="1100"/>
              <a:buNone/>
            </a:pPr>
            <a:r>
              <a:rPr lang="en-US" sz="1400" b="1" dirty="0"/>
              <a:t>Οι δραστηριότητες της λέσχης θα πρέπει να είναι ελκυστικές και πρακτικές</a:t>
            </a:r>
            <a:r>
              <a:rPr lang="en-US" sz="1400" dirty="0"/>
              <a:t>, ώστε τα μέλη να έχουν λόγο να συνεχίσουν να συμμετέχουν. </a:t>
            </a:r>
          </a:p>
          <a:p>
            <a:pPr marL="0" lvl="0" indent="0" algn="just" rtl="0">
              <a:lnSpc>
                <a:spcPct val="100000"/>
              </a:lnSpc>
              <a:spcBef>
                <a:spcPts val="0"/>
              </a:spcBef>
              <a:spcAft>
                <a:spcPts val="0"/>
              </a:spcAft>
              <a:buClr>
                <a:srgbClr val="084260"/>
              </a:buClr>
              <a:buSzPts val="1100"/>
              <a:buNone/>
            </a:pPr>
            <a:r>
              <a:rPr lang="en-US" sz="1400" dirty="0"/>
              <a:t> </a:t>
            </a:r>
          </a:p>
          <a:p>
            <a:pPr marL="0" lvl="0" indent="0" algn="just" rtl="0">
              <a:lnSpc>
                <a:spcPct val="100000"/>
              </a:lnSpc>
              <a:spcBef>
                <a:spcPts val="0"/>
              </a:spcBef>
              <a:spcAft>
                <a:spcPts val="0"/>
              </a:spcAft>
              <a:buClr>
                <a:srgbClr val="084260"/>
              </a:buClr>
              <a:buSzPts val="1100"/>
              <a:buNone/>
            </a:pPr>
            <a:r>
              <a:rPr lang="en-US" sz="1400" dirty="0"/>
              <a:t>Βεβαιωθείτε ότι οι συμμετέχοντες έχουν λόγο να επιστρέψουν: </a:t>
            </a:r>
          </a:p>
          <a:p>
            <a:pPr marL="0" lvl="0" indent="0" algn="just" rtl="0">
              <a:lnSpc>
                <a:spcPct val="100000"/>
              </a:lnSpc>
              <a:spcBef>
                <a:spcPts val="0"/>
              </a:spcBef>
              <a:spcAft>
                <a:spcPts val="0"/>
              </a:spcAft>
              <a:buClr>
                <a:srgbClr val="084260"/>
              </a:buClr>
              <a:buSzPts val="1100"/>
              <a:buNone/>
            </a:pPr>
            <a:endParaRPr lang="en-US" sz="1400" dirty="0"/>
          </a:p>
          <a:p>
            <a:pPr marL="0" lvl="0" indent="0" algn="just" rtl="0">
              <a:lnSpc>
                <a:spcPct val="100000"/>
              </a:lnSpc>
              <a:spcBef>
                <a:spcPts val="0"/>
              </a:spcBef>
              <a:spcAft>
                <a:spcPts val="0"/>
              </a:spcAft>
              <a:buClr>
                <a:srgbClr val="084260"/>
              </a:buClr>
              <a:buSzPts val="1100"/>
              <a:buNone/>
            </a:pPr>
            <a:r>
              <a:rPr lang="en-US" sz="1400" dirty="0"/>
              <a:t>Εκμάθηση νέων δεξιοτήτων ως ομάδα - για παράδειγμα, αν δύο μέλη αποφασίσουν να μάθουν πώς να επεξεργάζονται βίντεο. Αυτό τους δίνει έναν λόγο να επιστρέφουν στις συνεδρίες. </a:t>
            </a:r>
          </a:p>
          <a:p>
            <a:pPr marL="0" lvl="0" indent="0" algn="just" rtl="0">
              <a:lnSpc>
                <a:spcPct val="100000"/>
              </a:lnSpc>
              <a:spcBef>
                <a:spcPts val="0"/>
              </a:spcBef>
              <a:spcAft>
                <a:spcPts val="0"/>
              </a:spcAft>
              <a:buClr>
                <a:srgbClr val="084260"/>
              </a:buClr>
              <a:buSzPts val="1100"/>
              <a:buNone/>
            </a:pPr>
            <a:endParaRPr lang="en-US" sz="1400" dirty="0"/>
          </a:p>
          <a:p>
            <a:pPr marL="0" lvl="0" indent="0" algn="just" rtl="0">
              <a:lnSpc>
                <a:spcPct val="100000"/>
              </a:lnSpc>
              <a:spcBef>
                <a:spcPts val="0"/>
              </a:spcBef>
              <a:spcAft>
                <a:spcPts val="0"/>
              </a:spcAft>
              <a:buClr>
                <a:srgbClr val="084260"/>
              </a:buClr>
              <a:buSzPts val="1100"/>
              <a:buNone/>
            </a:pPr>
            <a:r>
              <a:rPr lang="en-US" sz="1400" dirty="0"/>
              <a:t>Εξασφάλιση ότι οι άνθρωποι φεύγουν από τις συνεδρίες με ένα αίσθημα επιτυχίας.  Αντιμετώπιση ανεπίλυτων προβλημάτων κ.λπ. </a:t>
            </a:r>
          </a:p>
          <a:p>
            <a:pPr marL="0" lvl="0" indent="0" algn="just" rtl="0">
              <a:lnSpc>
                <a:spcPct val="100000"/>
              </a:lnSpc>
              <a:spcBef>
                <a:spcPts val="0"/>
              </a:spcBef>
              <a:spcAft>
                <a:spcPts val="0"/>
              </a:spcAft>
              <a:buClr>
                <a:srgbClr val="084260"/>
              </a:buClr>
              <a:buSzPts val="1100"/>
              <a:buNone/>
            </a:pPr>
            <a:r>
              <a:rPr lang="en-US" sz="1400" dirty="0"/>
              <a:t> </a:t>
            </a:r>
          </a:p>
          <a:p>
            <a:pPr marL="0" lvl="0" indent="0" algn="just" rtl="0">
              <a:lnSpc>
                <a:spcPct val="100000"/>
              </a:lnSpc>
              <a:spcBef>
                <a:spcPts val="0"/>
              </a:spcBef>
              <a:spcAft>
                <a:spcPts val="0"/>
              </a:spcAft>
              <a:buClr>
                <a:srgbClr val="084260"/>
              </a:buClr>
              <a:buSzPts val="1100"/>
              <a:buNone/>
            </a:pPr>
            <a:r>
              <a:rPr lang="en-US" sz="1400" dirty="0"/>
              <a:t>Προώθηση της λέσχης ως χώρου για την απόκτηση νέων φίλων και τη δημιουργία εναλλακτικών δικτύων φροντίδας.</a:t>
            </a:r>
          </a:p>
          <a:p>
            <a:pPr marL="0" lvl="0" indent="0" algn="just" rtl="0">
              <a:lnSpc>
                <a:spcPct val="100000"/>
              </a:lnSpc>
              <a:spcBef>
                <a:spcPts val="0"/>
              </a:spcBef>
              <a:spcAft>
                <a:spcPts val="0"/>
              </a:spcAft>
              <a:buClr>
                <a:srgbClr val="084260"/>
              </a:buClr>
              <a:buSzPts val="1100"/>
              <a:buNone/>
            </a:pPr>
            <a:endParaRPr lang="en-US" sz="1400" dirty="0"/>
          </a:p>
          <a:p>
            <a:pPr marL="0" lvl="0" indent="0" algn="just" rtl="0">
              <a:lnSpc>
                <a:spcPct val="100000"/>
              </a:lnSpc>
              <a:spcBef>
                <a:spcPts val="0"/>
              </a:spcBef>
              <a:spcAft>
                <a:spcPts val="0"/>
              </a:spcAft>
              <a:buClr>
                <a:srgbClr val="084260"/>
              </a:buClr>
              <a:buSzPts val="1100"/>
              <a:buNone/>
            </a:pPr>
            <a:r>
              <a:rPr lang="en-US" sz="1400" dirty="0"/>
              <a:t>Αφήστε τις συζητήσεις να πραγματοποιηθούν και αποφύγετε την επιβολή δομημένης δυναμικής της ομάδας αντί της φυσικής κοινωνικοποίησης. </a:t>
            </a:r>
          </a:p>
          <a:p>
            <a:pPr marL="0" lvl="0" indent="0" algn="just" rtl="0">
              <a:lnSpc>
                <a:spcPct val="100000"/>
              </a:lnSpc>
              <a:spcBef>
                <a:spcPts val="0"/>
              </a:spcBef>
              <a:spcAft>
                <a:spcPts val="0"/>
              </a:spcAft>
              <a:buClr>
                <a:srgbClr val="084260"/>
              </a:buClr>
              <a:buSzPts val="1100"/>
              <a:buNone/>
            </a:pPr>
            <a:endParaRPr lang="en-US" sz="1400" dirty="0"/>
          </a:p>
          <a:p>
            <a:pPr marL="0" lvl="0" indent="0" algn="just" rtl="0">
              <a:lnSpc>
                <a:spcPct val="100000"/>
              </a:lnSpc>
              <a:spcBef>
                <a:spcPts val="0"/>
              </a:spcBef>
              <a:spcAft>
                <a:spcPts val="0"/>
              </a:spcAft>
              <a:buClr>
                <a:srgbClr val="084260"/>
              </a:buClr>
              <a:buSzPts val="1100"/>
              <a:buNone/>
            </a:pPr>
            <a:endParaRPr lang="es-ES" sz="1400" dirty="0"/>
          </a:p>
        </p:txBody>
      </p:sp>
      <p:sp>
        <p:nvSpPr>
          <p:cNvPr id="510" name="Google Shape;510;p8"/>
          <p:cNvSpPr txBox="1">
            <a:spLocks noGrp="1"/>
          </p:cNvSpPr>
          <p:nvPr>
            <p:ph type="body" idx="1"/>
          </p:nvPr>
        </p:nvSpPr>
        <p:spPr>
          <a:xfrm>
            <a:off x="700476" y="3385177"/>
            <a:ext cx="2895713" cy="15957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200"/>
              <a:buNone/>
            </a:pPr>
            <a:r>
              <a:rPr lang="es-ES" dirty="0"/>
              <a:t>3.5. </a:t>
            </a:r>
            <a:r>
              <a:rPr lang="es-ES" dirty="0" err="1"/>
              <a:t>Διατήρηση της </a:t>
            </a:r>
            <a:r>
              <a:rPr lang="en-GB" dirty="0"/>
              <a:t>Λέσχης</a:t>
            </a:r>
            <a:endParaRPr dirty="0"/>
          </a:p>
          <a:p>
            <a:pPr marL="0" lvl="0" indent="0" algn="l" rtl="0">
              <a:lnSpc>
                <a:spcPct val="100000"/>
              </a:lnSpc>
              <a:spcBef>
                <a:spcPts val="2267"/>
              </a:spcBef>
              <a:spcAft>
                <a:spcPts val="0"/>
              </a:spcAft>
              <a:buClr>
                <a:schemeClr val="lt1"/>
              </a:buClr>
              <a:buSzPts val="2200"/>
              <a:buNone/>
            </a:pPr>
            <a:endParaRPr dirty="0"/>
          </a:p>
        </p:txBody>
      </p:sp>
      <p:sp>
        <p:nvSpPr>
          <p:cNvPr id="511" name="Google Shape;511;p8"/>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20</a:t>
            </a:fld>
            <a:endParaRPr sz="700" b="0" i="0">
              <a:solidFill>
                <a:srgbClr val="595959"/>
              </a:solidFill>
              <a:latin typeface="Calibri"/>
              <a:ea typeface="Calibri"/>
              <a:cs typeface="Calibri"/>
              <a:sym typeface="Calibri"/>
            </a:endParaRPr>
          </a:p>
        </p:txBody>
      </p:sp>
      <p:pic>
        <p:nvPicPr>
          <p:cNvPr id="512" name="Google Shape;512;p8"/>
          <p:cNvPicPr preferRelativeResize="0">
            <a:picLocks noGrp="1"/>
          </p:cNvPicPr>
          <p:nvPr>
            <p:ph type="pic" idx="2"/>
          </p:nvPr>
        </p:nvPicPr>
        <p:blipFill rotWithShape="1">
          <a:blip r:embed="rId3">
            <a:alphaModFix/>
          </a:blip>
          <a:srcRect t="23004" b="23004"/>
          <a:stretch/>
        </p:blipFill>
        <p:spPr>
          <a:xfrm>
            <a:off x="-1" y="-11581"/>
            <a:ext cx="7559675" cy="2723566"/>
          </a:xfrm>
          <a:prstGeom prst="rect">
            <a:avLst/>
          </a:prstGeom>
          <a:solidFill>
            <a:srgbClr val="D8D8D8"/>
          </a:solidFill>
          <a:ln>
            <a:noFill/>
          </a:ln>
        </p:spPr>
      </p:pic>
    </p:spTree>
    <p:extLst>
      <p:ext uri="{BB962C8B-B14F-4D97-AF65-F5344CB8AC3E}">
        <p14:creationId xmlns:p14="http://schemas.microsoft.com/office/powerpoint/2010/main" val="1619337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15"/>
          <p:cNvSpPr txBox="1">
            <a:spLocks noGrp="1"/>
          </p:cNvSpPr>
          <p:nvPr>
            <p:ph type="body" idx="2"/>
          </p:nvPr>
        </p:nvSpPr>
        <p:spPr>
          <a:xfrm>
            <a:off x="720779" y="2345726"/>
            <a:ext cx="2693750" cy="7339954"/>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lt1"/>
              </a:buClr>
              <a:buSzPts val="1100"/>
              <a:buNone/>
            </a:pPr>
            <a:r>
              <a:rPr lang="en-US" sz="1400" dirty="0"/>
              <a:t>Θα ήταν θετικό να γνωστοποιηθούν τα πιθανά επιτεύγματα της BESTIE πέρα από </a:t>
            </a:r>
            <a:r>
              <a:rPr lang="el-GR" sz="1400" dirty="0"/>
              <a:t>τη λέσχη</a:t>
            </a:r>
            <a:r>
              <a:rPr lang="en-US" sz="1400" dirty="0"/>
              <a:t>. Υπάρχουν δύο τρόποι για να γίνει αυτό: </a:t>
            </a:r>
          </a:p>
          <a:p>
            <a:pPr marL="0" lvl="0" indent="0" algn="just" rtl="0">
              <a:lnSpc>
                <a:spcPct val="100000"/>
              </a:lnSpc>
              <a:spcBef>
                <a:spcPts val="0"/>
              </a:spcBef>
              <a:spcAft>
                <a:spcPts val="0"/>
              </a:spcAft>
              <a:buClr>
                <a:schemeClr val="lt1"/>
              </a:buClr>
              <a:buSzPts val="1100"/>
              <a:buNone/>
            </a:pPr>
            <a:r>
              <a:rPr lang="en-US" sz="1400" dirty="0"/>
              <a:t> </a:t>
            </a:r>
          </a:p>
          <a:p>
            <a:pPr marL="0" lvl="0" indent="0" algn="just" rtl="0">
              <a:lnSpc>
                <a:spcPct val="100000"/>
              </a:lnSpc>
              <a:spcBef>
                <a:spcPts val="0"/>
              </a:spcBef>
              <a:spcAft>
                <a:spcPts val="0"/>
              </a:spcAft>
              <a:buClr>
                <a:schemeClr val="lt1"/>
              </a:buClr>
              <a:buSzPts val="1100"/>
              <a:buNone/>
            </a:pPr>
            <a:r>
              <a:rPr lang="en-US" sz="1400" b="1" dirty="0"/>
              <a:t>Σε απευθείας σύνδεση: </a:t>
            </a:r>
            <a:r>
              <a:rPr lang="en-US" sz="1400" dirty="0"/>
              <a:t>BESTIE στο Facebook ή/και στο LinkedIn. Μπορείτε επίσης να το κάνετε μέσω άμεσων εφαρμογών όπως το Telegram ή το WhatsApp. </a:t>
            </a:r>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endParaRPr lang="en-US" sz="1400" b="1" dirty="0"/>
          </a:p>
          <a:p>
            <a:pPr marL="0" lvl="0" indent="0" algn="just" rtl="0">
              <a:lnSpc>
                <a:spcPct val="100000"/>
              </a:lnSpc>
              <a:spcBef>
                <a:spcPts val="0"/>
              </a:spcBef>
              <a:spcAft>
                <a:spcPts val="0"/>
              </a:spcAft>
              <a:buClr>
                <a:schemeClr val="lt1"/>
              </a:buClr>
              <a:buSzPts val="1100"/>
              <a:buNone/>
            </a:pPr>
            <a:r>
              <a:rPr lang="en-US" sz="1400" b="1" dirty="0"/>
              <a:t>Offline: </a:t>
            </a:r>
            <a:r>
              <a:rPr lang="en-US" sz="1400" dirty="0"/>
              <a:t>(πανεπιστήμια, κέντρα ημερήσιας φροντίδας ηλικιωμένων, σύλλογοι γειτόνων και μεταναστών, χώροι εργασίας κ.λπ.) </a:t>
            </a:r>
          </a:p>
        </p:txBody>
      </p:sp>
      <p:sp>
        <p:nvSpPr>
          <p:cNvPr id="581" name="Google Shape;581;p15"/>
          <p:cNvSpPr/>
          <p:nvPr/>
        </p:nvSpPr>
        <p:spPr>
          <a:xfrm>
            <a:off x="-93024" y="902672"/>
            <a:ext cx="3798646" cy="715523"/>
          </a:xfrm>
          <a:custGeom>
            <a:avLst/>
            <a:gdLst/>
            <a:ahLst/>
            <a:cxnLst/>
            <a:rect l="l" t="t" r="r" b="b"/>
            <a:pathLst>
              <a:path w="3798646" h="715523" extrusionOk="0">
                <a:moveTo>
                  <a:pt x="0" y="0"/>
                </a:moveTo>
                <a:lnTo>
                  <a:pt x="3798646" y="0"/>
                </a:lnTo>
                <a:lnTo>
                  <a:pt x="3798646" y="715523"/>
                </a:lnTo>
                <a:lnTo>
                  <a:pt x="0" y="715523"/>
                </a:lnTo>
                <a:lnTo>
                  <a:pt x="0" y="0"/>
                </a:lnTo>
                <a:close/>
              </a:path>
            </a:pathLst>
          </a:custGeom>
          <a:solidFill>
            <a:srgbClr val="E6327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2" name="Google Shape;582;p15"/>
          <p:cNvSpPr txBox="1">
            <a:spLocks noGrp="1"/>
          </p:cNvSpPr>
          <p:nvPr>
            <p:ph type="body" idx="1"/>
          </p:nvPr>
        </p:nvSpPr>
        <p:spPr>
          <a:xfrm>
            <a:off x="677237" y="1078703"/>
            <a:ext cx="2864232" cy="70485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200"/>
              <a:buNone/>
            </a:pPr>
            <a:r>
              <a:rPr lang="en-US" dirty="0"/>
              <a:t>3.6. Διάδοση</a:t>
            </a:r>
            <a:endParaRPr dirty="0"/>
          </a:p>
        </p:txBody>
      </p:sp>
      <p:sp>
        <p:nvSpPr>
          <p:cNvPr id="583" name="Google Shape;583;p15"/>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21</a:t>
            </a:fld>
            <a:endParaRPr sz="700" b="0" i="0">
              <a:solidFill>
                <a:srgbClr val="595959"/>
              </a:solidFill>
              <a:latin typeface="Calibri"/>
              <a:ea typeface="Calibri"/>
              <a:cs typeface="Calibri"/>
              <a:sym typeface="Calibri"/>
            </a:endParaRPr>
          </a:p>
        </p:txBody>
      </p:sp>
      <p:pic>
        <p:nvPicPr>
          <p:cNvPr id="584" name="Google Shape;584;p15"/>
          <p:cNvPicPr preferRelativeResize="0">
            <a:picLocks noGrp="1"/>
          </p:cNvPicPr>
          <p:nvPr>
            <p:ph type="pic" idx="3"/>
          </p:nvPr>
        </p:nvPicPr>
        <p:blipFill rotWithShape="1">
          <a:blip r:embed="rId3">
            <a:alphaModFix/>
          </a:blip>
          <a:srcRect l="40660" r="28517"/>
          <a:stretch/>
        </p:blipFill>
        <p:spPr>
          <a:xfrm>
            <a:off x="3705622" y="1178454"/>
            <a:ext cx="3854053" cy="8334904"/>
          </a:xfrm>
          <a:prstGeom prst="rect">
            <a:avLst/>
          </a:prstGeom>
          <a:solidFill>
            <a:srgbClr val="D8D8D8"/>
          </a:solidFill>
          <a:ln>
            <a:noFill/>
          </a:ln>
        </p:spPr>
      </p:pic>
      <p:sp>
        <p:nvSpPr>
          <p:cNvPr id="4" name="CuadroTexto 3">
            <a:extLst>
              <a:ext uri="{FF2B5EF4-FFF2-40B4-BE49-F238E27FC236}">
                <a16:creationId xmlns:a16="http://schemas.microsoft.com/office/drawing/2014/main" id="{5EB4F561-78CD-CCD2-BE8B-AF7A36813FF8}"/>
              </a:ext>
            </a:extLst>
          </p:cNvPr>
          <p:cNvSpPr txBox="1"/>
          <p:nvPr/>
        </p:nvSpPr>
        <p:spPr>
          <a:xfrm>
            <a:off x="1197903" y="5000120"/>
            <a:ext cx="2820690" cy="292388"/>
          </a:xfrm>
          <a:prstGeom prst="rect">
            <a:avLst/>
          </a:prstGeom>
          <a:noFill/>
        </p:spPr>
        <p:txBody>
          <a:bodyPr wrap="square">
            <a:spAutoFit/>
          </a:bodyPr>
          <a:lstStyle/>
          <a:p>
            <a:r>
              <a:rPr lang="en-US" sz="1300" b="1" dirty="0">
                <a:solidFill>
                  <a:srgbClr val="E63275"/>
                </a:solidFill>
                <a:latin typeface="+mj-lt"/>
                <a:ea typeface="Calibri"/>
                <a:cs typeface="Calibri"/>
                <a:sym typeface="Calibri"/>
              </a:rPr>
              <a:t>ΔΕΙΓΜΑ ΦΥΛΛΟΥ</a:t>
            </a:r>
            <a:endParaRPr lang="en-GB" sz="1300" b="1" dirty="0"/>
          </a:p>
        </p:txBody>
      </p:sp>
      <p:pic>
        <p:nvPicPr>
          <p:cNvPr id="8" name="Imagen 7" descr="Texto&#10;&#10;Descripción generada automáticamente">
            <a:extLst>
              <a:ext uri="{FF2B5EF4-FFF2-40B4-BE49-F238E27FC236}">
                <a16:creationId xmlns:a16="http://schemas.microsoft.com/office/drawing/2014/main" id="{7434289E-4B2F-BD82-4019-C546C347C6A9}"/>
              </a:ext>
            </a:extLst>
          </p:cNvPr>
          <p:cNvPicPr>
            <a:picLocks noChangeAspect="1"/>
          </p:cNvPicPr>
          <p:nvPr/>
        </p:nvPicPr>
        <p:blipFill rotWithShape="1">
          <a:blip r:embed="rId4"/>
          <a:srcRect l="1400" t="-111" r="1644" b="1122"/>
          <a:stretch/>
        </p:blipFill>
        <p:spPr>
          <a:xfrm>
            <a:off x="1068464" y="5308737"/>
            <a:ext cx="1967021" cy="2692402"/>
          </a:xfrm>
          <a:prstGeom prst="rect">
            <a:avLst/>
          </a:prstGeom>
          <a:ln w="38100">
            <a:solidFill>
              <a:schemeClr val="bg1"/>
            </a:solidFill>
          </a:ln>
        </p:spPr>
      </p:pic>
    </p:spTree>
    <p:extLst>
      <p:ext uri="{BB962C8B-B14F-4D97-AF65-F5344CB8AC3E}">
        <p14:creationId xmlns:p14="http://schemas.microsoft.com/office/powerpoint/2010/main" val="4046187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5" name="Google Shape;545;p12"/>
          <p:cNvSpPr txBox="1">
            <a:spLocks noGrp="1"/>
          </p:cNvSpPr>
          <p:nvPr>
            <p:ph type="body" idx="2"/>
          </p:nvPr>
        </p:nvSpPr>
        <p:spPr>
          <a:xfrm>
            <a:off x="1899386" y="525561"/>
            <a:ext cx="3849346" cy="1398169"/>
          </a:xfrm>
          <a:prstGeom prst="rect">
            <a:avLst/>
          </a:prstGeom>
          <a:noFill/>
          <a:ln>
            <a:noFill/>
          </a:ln>
        </p:spPr>
        <p:txBody>
          <a:bodyPr spcFirstLastPara="1" wrap="square" lIns="91425" tIns="45700" rIns="91425" bIns="45700" anchor="ctr" anchorCtr="0">
            <a:normAutofit fontScale="25000" lnSpcReduction="20000"/>
          </a:bodyPr>
          <a:lstStyle/>
          <a:p>
            <a:pPr>
              <a:lnSpc>
                <a:spcPct val="120000"/>
              </a:lnSpc>
            </a:pPr>
            <a:r>
              <a:rPr lang="en-IE" sz="5800" dirty="0"/>
              <a:t>ΓΙΑ ΤΑ ΠΡΆΓΜΑΤΑ ΠΟΥ ΠΡΈΠΕΙ ΝΑ ΜΆΘΟΥΜΕ ΠΡΙΝ ΤΑ ΚΆΝΟΥΜΕ, ΤΑ ΜΑΘΑΊΝΟΥΜΕ ΚΆΝΟΝΤΆΣ ΤΑ</a:t>
            </a:r>
          </a:p>
          <a:p>
            <a:r>
              <a:rPr lang="en-IE" sz="4400" b="1" dirty="0"/>
              <a:t>Αριστοτέλης</a:t>
            </a:r>
          </a:p>
        </p:txBody>
      </p:sp>
      <p:sp>
        <p:nvSpPr>
          <p:cNvPr id="547" name="Google Shape;547;p12"/>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22</a:t>
            </a:fld>
            <a:endParaRPr sz="700" b="0" i="0">
              <a:solidFill>
                <a:srgbClr val="595959"/>
              </a:solidFill>
              <a:latin typeface="Calibri"/>
              <a:ea typeface="Calibri"/>
              <a:cs typeface="Calibri"/>
              <a:sym typeface="Calibri"/>
            </a:endParaRPr>
          </a:p>
        </p:txBody>
      </p:sp>
      <p:grpSp>
        <p:nvGrpSpPr>
          <p:cNvPr id="548" name="Google Shape;548;p12"/>
          <p:cNvGrpSpPr/>
          <p:nvPr/>
        </p:nvGrpSpPr>
        <p:grpSpPr>
          <a:xfrm>
            <a:off x="295594" y="1966299"/>
            <a:ext cx="1487826" cy="1083162"/>
            <a:chOff x="3400450" y="986392"/>
            <a:chExt cx="1487826" cy="1083162"/>
          </a:xfrm>
        </p:grpSpPr>
        <p:sp>
          <p:nvSpPr>
            <p:cNvPr id="549" name="Google Shape;549;p12"/>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6327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550" name="Google Shape;550;p12"/>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sp>
        <p:nvSpPr>
          <p:cNvPr id="3" name="Google Shape;567;p14">
            <a:extLst>
              <a:ext uri="{FF2B5EF4-FFF2-40B4-BE49-F238E27FC236}">
                <a16:creationId xmlns:a16="http://schemas.microsoft.com/office/drawing/2014/main" id="{5D8C406B-5FD8-31E5-AA66-16A375670FF9}"/>
              </a:ext>
            </a:extLst>
          </p:cNvPr>
          <p:cNvSpPr txBox="1">
            <a:spLocks/>
          </p:cNvSpPr>
          <p:nvPr/>
        </p:nvSpPr>
        <p:spPr>
          <a:xfrm>
            <a:off x="551287" y="3303261"/>
            <a:ext cx="3228550" cy="52634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rgbClr val="084260"/>
              </a:buClr>
              <a:buSzPts val="1100"/>
              <a:buFont typeface="Arial"/>
              <a:buNone/>
              <a:defRPr sz="1100" b="0" i="0" u="none" strike="noStrike" cap="none">
                <a:solidFill>
                  <a:srgbClr val="084260"/>
                </a:solidFill>
                <a:latin typeface="Calibri"/>
                <a:ea typeface="Calibri"/>
                <a:cs typeface="Calibri"/>
                <a:sym typeface="Calibri"/>
              </a:defRPr>
            </a:lvl1pPr>
            <a:lvl2pPr marL="914400" marR="0" lvl="1"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100000"/>
              </a:lnSpc>
              <a:spcBef>
                <a:spcPts val="1133"/>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buClr>
                <a:srgbClr val="E63275"/>
              </a:buClr>
            </a:pPr>
            <a:r>
              <a:rPr lang="es-ES" sz="1600" b="1" dirty="0">
                <a:solidFill>
                  <a:srgbClr val="E63275"/>
                </a:solidFill>
                <a:latin typeface="+mj-lt"/>
              </a:rPr>
              <a:t>3.7. </a:t>
            </a:r>
            <a:r>
              <a:rPr lang="es-ES" sz="1600" b="1" dirty="0" err="1">
                <a:solidFill>
                  <a:srgbClr val="E63275"/>
                </a:solidFill>
                <a:latin typeface="+mj-lt"/>
              </a:rPr>
              <a:t>Αξιολόγηση</a:t>
            </a:r>
            <a:endParaRPr lang="es-ES" sz="1600" b="1" dirty="0">
              <a:solidFill>
                <a:srgbClr val="E63275"/>
              </a:solidFill>
              <a:latin typeface="+mj-lt"/>
            </a:endParaRPr>
          </a:p>
          <a:p>
            <a:pPr marL="0" indent="0" algn="l">
              <a:spcBef>
                <a:spcPts val="2267"/>
              </a:spcBef>
              <a:buSzPts val="2200"/>
            </a:pPr>
            <a:endParaRPr lang="es-ES" sz="1600" b="1" dirty="0">
              <a:latin typeface="+mj-lt"/>
            </a:endParaRPr>
          </a:p>
        </p:txBody>
      </p:sp>
      <p:sp>
        <p:nvSpPr>
          <p:cNvPr id="10" name="CuadroTexto 9">
            <a:extLst>
              <a:ext uri="{FF2B5EF4-FFF2-40B4-BE49-F238E27FC236}">
                <a16:creationId xmlns:a16="http://schemas.microsoft.com/office/drawing/2014/main" id="{3AFC9BC1-F501-295C-FD60-3AEA103E1430}"/>
              </a:ext>
            </a:extLst>
          </p:cNvPr>
          <p:cNvSpPr txBox="1"/>
          <p:nvPr/>
        </p:nvSpPr>
        <p:spPr>
          <a:xfrm>
            <a:off x="595508" y="3621649"/>
            <a:ext cx="6457102" cy="6771084"/>
          </a:xfrm>
          <a:prstGeom prst="rect">
            <a:avLst/>
          </a:prstGeom>
          <a:noFill/>
        </p:spPr>
        <p:txBody>
          <a:bodyPr wrap="square">
            <a:spAutoFit/>
          </a:bodyPr>
          <a:lstStyle/>
          <a:p>
            <a:pPr algn="just"/>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Θα πρέπει να </a:t>
            </a:r>
            <a:r>
              <a:rPr lang="el-GR" dirty="0">
                <a:solidFill>
                  <a:srgbClr val="305284"/>
                </a:solidFill>
                <a:latin typeface="Calibri" panose="020F0502020204030204" pitchFamily="34" charset="0"/>
                <a:ea typeface="Calibri" panose="020F0502020204030204" pitchFamily="34" charset="0"/>
                <a:cs typeface="Calibri" panose="020F0502020204030204" pitchFamily="34" charset="0"/>
              </a:rPr>
              <a:t>κάνετε</a:t>
            </a:r>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 αξιολόγηση και να ζητάτε ανα</a:t>
            </a:r>
            <a:r>
              <a:rPr lang="en-US" dirty="0" err="1">
                <a:solidFill>
                  <a:srgbClr val="305284"/>
                </a:solidFill>
                <a:latin typeface="Calibri" panose="020F0502020204030204" pitchFamily="34" charset="0"/>
                <a:ea typeface="Calibri" panose="020F0502020204030204" pitchFamily="34" charset="0"/>
                <a:cs typeface="Calibri" panose="020F0502020204030204" pitchFamily="34" charset="0"/>
              </a:rPr>
              <a:t>τροφοδότηση</a:t>
            </a:r>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 </a:t>
            </a:r>
            <a:r>
              <a:rPr lang="el-GR" dirty="0">
                <a:solidFill>
                  <a:srgbClr val="305284"/>
                </a:solidFill>
                <a:latin typeface="Calibri" panose="020F0502020204030204" pitchFamily="34" charset="0"/>
                <a:ea typeface="Calibri" panose="020F0502020204030204" pitchFamily="34" charset="0"/>
                <a:cs typeface="Calibri" panose="020F0502020204030204" pitchFamily="34" charset="0"/>
              </a:rPr>
              <a:t>για </a:t>
            </a:r>
            <a:r>
              <a:rPr lang="en-US" dirty="0" err="1">
                <a:solidFill>
                  <a:srgbClr val="305284"/>
                </a:solidFill>
                <a:latin typeface="Calibri" panose="020F0502020204030204" pitchFamily="34" charset="0"/>
                <a:ea typeface="Calibri" panose="020F0502020204030204" pitchFamily="34" charset="0"/>
                <a:cs typeface="Calibri" panose="020F0502020204030204" pitchFamily="34" charset="0"/>
              </a:rPr>
              <a:t>κάθε</a:t>
            </a:r>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 σ</a:t>
            </a:r>
            <a:r>
              <a:rPr lang="el-GR" dirty="0" err="1">
                <a:solidFill>
                  <a:srgbClr val="305284"/>
                </a:solidFill>
                <a:latin typeface="Calibri" panose="020F0502020204030204" pitchFamily="34" charset="0"/>
                <a:ea typeface="Calibri" panose="020F0502020204030204" pitchFamily="34" charset="0"/>
                <a:cs typeface="Calibri" panose="020F0502020204030204" pitchFamily="34" charset="0"/>
              </a:rPr>
              <a:t>υνάντηση</a:t>
            </a:r>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a:t>
            </a: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buClr>
                <a:srgbClr val="2B4A77"/>
              </a:buClr>
              <a:buFont typeface="Wingdings" panose="05000000000000000000" pitchFamily="2" charset="2"/>
              <a:buChar char="q"/>
            </a:pPr>
            <a:r>
              <a:rPr lang="en-US" b="1" dirty="0">
                <a:solidFill>
                  <a:srgbClr val="305284"/>
                </a:solidFill>
                <a:latin typeface="Calibri" panose="020F0502020204030204" pitchFamily="34" charset="0"/>
                <a:ea typeface="Calibri" panose="020F0502020204030204" pitchFamily="34" charset="0"/>
                <a:cs typeface="Calibri" panose="020F0502020204030204" pitchFamily="34" charset="0"/>
              </a:rPr>
              <a:t>Αξιολόγηση των ψηφιακών ικανοτήτων και επιτευγμάτων </a:t>
            </a:r>
          </a:p>
          <a:p>
            <a:pPr algn="just"/>
            <a:r>
              <a:rPr lang="el-GR" dirty="0">
                <a:solidFill>
                  <a:srgbClr val="305284"/>
                </a:solidFill>
                <a:latin typeface="Calibri" panose="020F0502020204030204" pitchFamily="34" charset="0"/>
                <a:ea typeface="Calibri" panose="020F0502020204030204" pitchFamily="34" charset="0"/>
                <a:cs typeface="Calibri" panose="020F0502020204030204" pitchFamily="34" charset="0"/>
              </a:rPr>
              <a:t>Ο </a:t>
            </a:r>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α</a:t>
            </a:r>
            <a:r>
              <a:rPr lang="en-US" dirty="0" err="1">
                <a:solidFill>
                  <a:srgbClr val="305284"/>
                </a:solidFill>
                <a:latin typeface="Calibri" panose="020F0502020204030204" pitchFamily="34" charset="0"/>
                <a:ea typeface="Calibri" panose="020F0502020204030204" pitchFamily="34" charset="0"/>
                <a:cs typeface="Calibri" panose="020F0502020204030204" pitchFamily="34" charset="0"/>
              </a:rPr>
              <a:t>κόλουθο</a:t>
            </a:r>
            <a:r>
              <a:rPr lang="el-GR" dirty="0">
                <a:solidFill>
                  <a:srgbClr val="305284"/>
                </a:solidFill>
                <a:latin typeface="Calibri" panose="020F0502020204030204" pitchFamily="34" charset="0"/>
                <a:ea typeface="Calibri" panose="020F0502020204030204" pitchFamily="34" charset="0"/>
                <a:cs typeface="Calibri" panose="020F0502020204030204" pitchFamily="34" charset="0"/>
              </a:rPr>
              <a:t>ς</a:t>
            </a:r>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 π</a:t>
            </a:r>
            <a:r>
              <a:rPr lang="en-US" dirty="0" err="1">
                <a:solidFill>
                  <a:srgbClr val="305284"/>
                </a:solidFill>
                <a:latin typeface="Calibri" panose="020F0502020204030204" pitchFamily="34" charset="0"/>
                <a:ea typeface="Calibri" panose="020F0502020204030204" pitchFamily="34" charset="0"/>
                <a:cs typeface="Calibri" panose="020F0502020204030204" pitchFamily="34" charset="0"/>
              </a:rPr>
              <a:t>ίν</a:t>
            </a:r>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ακα</a:t>
            </a:r>
            <a:r>
              <a:rPr lang="el-GR" dirty="0">
                <a:solidFill>
                  <a:srgbClr val="305284"/>
                </a:solidFill>
                <a:latin typeface="Calibri" panose="020F0502020204030204" pitchFamily="34" charset="0"/>
                <a:ea typeface="Calibri" panose="020F0502020204030204" pitchFamily="34" charset="0"/>
                <a:cs typeface="Calibri" panose="020F0502020204030204" pitchFamily="34" charset="0"/>
              </a:rPr>
              <a:t>ς</a:t>
            </a:r>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 </a:t>
            </a:r>
            <a:r>
              <a:rPr lang="el-GR" dirty="0">
                <a:solidFill>
                  <a:srgbClr val="305284"/>
                </a:solidFill>
                <a:latin typeface="Calibri" panose="020F0502020204030204" pitchFamily="34" charset="0"/>
                <a:ea typeface="Calibri" panose="020F0502020204030204" pitchFamily="34" charset="0"/>
                <a:cs typeface="Calibri" panose="020F0502020204030204" pitchFamily="34" charset="0"/>
              </a:rPr>
              <a:t>είναι </a:t>
            </a:r>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πα</a:t>
            </a:r>
            <a:r>
              <a:rPr lang="en-US" dirty="0" err="1">
                <a:solidFill>
                  <a:srgbClr val="305284"/>
                </a:solidFill>
                <a:latin typeface="Calibri" panose="020F0502020204030204" pitchFamily="34" charset="0"/>
                <a:ea typeface="Calibri" panose="020F0502020204030204" pitchFamily="34" charset="0"/>
                <a:cs typeface="Calibri" panose="020F0502020204030204" pitchFamily="34" charset="0"/>
              </a:rPr>
              <a:t>ράδειγμ</a:t>
            </a:r>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α- αφήστε κενό χώρο αν δεν υπάρχει πρόοδος. </a:t>
            </a:r>
          </a:p>
          <a:p>
            <a:pPr algn="just"/>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 </a:t>
            </a: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algn="just"/>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Η στήλη στόχος αφορά τους γενικούς στόχους που έχει το μέλος (αυτοί μπορεί να αλλάξουν). Η στήλη πρόοδος αφορά το τι έγινε κατά τη διάρκεια της συν</a:t>
            </a:r>
            <a:r>
              <a:rPr lang="el-GR" dirty="0" err="1">
                <a:solidFill>
                  <a:srgbClr val="305284"/>
                </a:solidFill>
                <a:latin typeface="Calibri" panose="020F0502020204030204" pitchFamily="34" charset="0"/>
                <a:ea typeface="Calibri" panose="020F0502020204030204" pitchFamily="34" charset="0"/>
                <a:cs typeface="Calibri" panose="020F0502020204030204" pitchFamily="34" charset="0"/>
              </a:rPr>
              <a:t>άντησης</a:t>
            </a:r>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a:t>
            </a:r>
          </a:p>
          <a:p>
            <a:pPr algn="just"/>
            <a:endParaRPr lang="en-US" dirty="0">
              <a:solidFill>
                <a:srgbClr val="305284"/>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buClr>
                <a:srgbClr val="2B4A77"/>
              </a:buClr>
              <a:buFont typeface="Wingdings" panose="05000000000000000000" pitchFamily="2" charset="2"/>
              <a:buChar char="q"/>
            </a:pPr>
            <a:r>
              <a:rPr lang="en-US" b="1" dirty="0">
                <a:solidFill>
                  <a:srgbClr val="305284"/>
                </a:solidFill>
                <a:latin typeface="Calibri" panose="020F0502020204030204" pitchFamily="34" charset="0"/>
                <a:ea typeface="Calibri" panose="020F0502020204030204" pitchFamily="34" charset="0"/>
                <a:cs typeface="Calibri" panose="020F0502020204030204" pitchFamily="34" charset="0"/>
              </a:rPr>
              <a:t>Αξιολόγηση της δυναμικής των συνεδριάσεων</a:t>
            </a:r>
          </a:p>
          <a:p>
            <a:pPr algn="just"/>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Για να ενθαρρύνετε </a:t>
            </a:r>
            <a:r>
              <a:rPr lang="el-GR" dirty="0">
                <a:solidFill>
                  <a:srgbClr val="305284"/>
                </a:solidFill>
                <a:latin typeface="Calibri" panose="020F0502020204030204" pitchFamily="34" charset="0"/>
                <a:ea typeface="Calibri" panose="020F0502020204030204" pitchFamily="34" charset="0"/>
                <a:cs typeface="Calibri" panose="020F0502020204030204" pitchFamily="34" charset="0"/>
              </a:rPr>
              <a:t>τη συμμετοχή στο μέλλον</a:t>
            </a:r>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 αξιολογήστε τα εργαλεία και τις μορφές που χρησιμοποιήθηκαν. </a:t>
            </a:r>
          </a:p>
          <a:p>
            <a:pPr algn="just"/>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Ακολουθεί ένα παράδειγμα για το πώς να το κάνετε :</a:t>
            </a:r>
          </a:p>
          <a:p>
            <a:pPr algn="just"/>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Δημιουργήστε έναν πίνακα με τα πράγματα με τα </a:t>
            </a:r>
            <a:r>
              <a:rPr lang="el-GR" dirty="0">
                <a:solidFill>
                  <a:srgbClr val="305284"/>
                </a:solidFill>
                <a:latin typeface="Calibri" panose="020F0502020204030204" pitchFamily="34" charset="0"/>
                <a:ea typeface="Calibri" panose="020F0502020204030204" pitchFamily="34" charset="0"/>
                <a:cs typeface="Calibri" panose="020F0502020204030204" pitchFamily="34" charset="0"/>
              </a:rPr>
              <a:t>όσα</a:t>
            </a:r>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 ο καθένας ένιωθε άνετα και </a:t>
            </a:r>
            <a:r>
              <a:rPr lang="el-GR" dirty="0">
                <a:solidFill>
                  <a:srgbClr val="305284"/>
                </a:solidFill>
                <a:latin typeface="Calibri" panose="020F0502020204030204" pitchFamily="34" charset="0"/>
                <a:ea typeface="Calibri" panose="020F0502020204030204" pitchFamily="34" charset="0"/>
                <a:cs typeface="Calibri" panose="020F0502020204030204" pitchFamily="34" charset="0"/>
              </a:rPr>
              <a:t>με όσα </a:t>
            </a:r>
            <a:r>
              <a:rPr lang="en-US" dirty="0" err="1">
                <a:solidFill>
                  <a:srgbClr val="305284"/>
                </a:solidFill>
                <a:latin typeface="Calibri" panose="020F0502020204030204" pitchFamily="34" charset="0"/>
                <a:ea typeface="Calibri" panose="020F0502020204030204" pitchFamily="34" charset="0"/>
                <a:cs typeface="Calibri" panose="020F0502020204030204" pitchFamily="34" charset="0"/>
              </a:rPr>
              <a:t>δεν</a:t>
            </a:r>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305284"/>
                </a:solidFill>
                <a:latin typeface="Calibri" panose="020F0502020204030204" pitchFamily="34" charset="0"/>
                <a:ea typeface="Calibri" panose="020F0502020204030204" pitchFamily="34" charset="0"/>
                <a:cs typeface="Calibri" panose="020F0502020204030204" pitchFamily="34" charset="0"/>
              </a:rPr>
              <a:t>του</a:t>
            </a:r>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rgbClr val="305284"/>
                </a:solidFill>
                <a:latin typeface="Calibri" panose="020F0502020204030204" pitchFamily="34" charset="0"/>
                <a:ea typeface="Calibri" panose="020F0502020204030204" pitchFamily="34" charset="0"/>
                <a:cs typeface="Calibri" panose="020F0502020204030204" pitchFamily="34" charset="0"/>
              </a:rPr>
              <a:t>άρεσ</a:t>
            </a:r>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αν. Ο καθένας μπορεί να συμμετέχει και να μοιράζεται τα συναισθήματά του κατά τη διάρκεια της συνεδρίας.</a:t>
            </a:r>
          </a:p>
          <a:p>
            <a:pPr marL="285750" indent="-285750" algn="just">
              <a:buFont typeface="Arial" panose="020B0604020202020204" pitchFamily="34" charset="0"/>
              <a:buChar char="•"/>
            </a:pPr>
            <a:r>
              <a:rPr lang="en-US" b="1" dirty="0">
                <a:solidFill>
                  <a:srgbClr val="305284"/>
                </a:solidFill>
                <a:latin typeface="Calibri" panose="020F0502020204030204" pitchFamily="34" charset="0"/>
                <a:ea typeface="Calibri" panose="020F0502020204030204" pitchFamily="34" charset="0"/>
                <a:cs typeface="Calibri" panose="020F0502020204030204" pitchFamily="34" charset="0"/>
              </a:rPr>
              <a:t>Πλεονεκτήματα</a:t>
            </a:r>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 Είναι καλός τρόπος να </a:t>
            </a:r>
            <a:r>
              <a:rPr lang="el-GR" dirty="0">
                <a:solidFill>
                  <a:srgbClr val="305284"/>
                </a:solidFill>
                <a:latin typeface="Calibri" panose="020F0502020204030204" pitchFamily="34" charset="0"/>
                <a:ea typeface="Calibri" panose="020F0502020204030204" pitchFamily="34" charset="0"/>
                <a:cs typeface="Calibri" panose="020F0502020204030204" pitchFamily="34" charset="0"/>
              </a:rPr>
              <a:t>βρούμε</a:t>
            </a:r>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 τις λιγότερο αποτελεσματικές δραστηριότητες, ώστε να μην τις επαναλάβουμε. </a:t>
            </a:r>
          </a:p>
          <a:p>
            <a:pPr marL="285750" indent="-285750" algn="just">
              <a:buFont typeface="Arial" panose="020B0604020202020204" pitchFamily="34" charset="0"/>
              <a:buChar char="•"/>
            </a:pPr>
            <a:r>
              <a:rPr lang="en-US" b="1" dirty="0">
                <a:solidFill>
                  <a:srgbClr val="305284"/>
                </a:solidFill>
                <a:latin typeface="Calibri" panose="020F0502020204030204" pitchFamily="34" charset="0"/>
                <a:ea typeface="Calibri" panose="020F0502020204030204" pitchFamily="34" charset="0"/>
                <a:cs typeface="Calibri" panose="020F0502020204030204" pitchFamily="34" charset="0"/>
              </a:rPr>
              <a:t>Μειονεκτήματα: </a:t>
            </a:r>
            <a:r>
              <a:rPr lang="el-GR" dirty="0">
                <a:solidFill>
                  <a:srgbClr val="305284"/>
                </a:solidFill>
                <a:latin typeface="Calibri" panose="020F0502020204030204" pitchFamily="34" charset="0"/>
                <a:ea typeface="Calibri" panose="020F0502020204030204" pitchFamily="34" charset="0"/>
                <a:cs typeface="Calibri" panose="020F0502020204030204" pitchFamily="34" charset="0"/>
              </a:rPr>
              <a:t>Μ</a:t>
            </a:r>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π</a:t>
            </a:r>
            <a:r>
              <a:rPr lang="en-US" dirty="0" err="1">
                <a:solidFill>
                  <a:srgbClr val="305284"/>
                </a:solidFill>
                <a:latin typeface="Calibri" panose="020F0502020204030204" pitchFamily="34" charset="0"/>
                <a:ea typeface="Calibri" panose="020F0502020204030204" pitchFamily="34" charset="0"/>
                <a:cs typeface="Calibri" panose="020F0502020204030204" pitchFamily="34" charset="0"/>
              </a:rPr>
              <a:t>ορεί</a:t>
            </a:r>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 </a:t>
            </a:r>
            <a:r>
              <a:rPr lang="el-GR" dirty="0">
                <a:solidFill>
                  <a:srgbClr val="305284"/>
                </a:solidFill>
                <a:latin typeface="Calibri" panose="020F0502020204030204" pitchFamily="34" charset="0"/>
                <a:ea typeface="Calibri" panose="020F0502020204030204" pitchFamily="34" charset="0"/>
                <a:cs typeface="Calibri" panose="020F0502020204030204" pitchFamily="34" charset="0"/>
              </a:rPr>
              <a:t>κάποιοι </a:t>
            </a:r>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να </a:t>
            </a:r>
            <a:r>
              <a:rPr lang="en-US" dirty="0" err="1">
                <a:solidFill>
                  <a:srgbClr val="305284"/>
                </a:solidFill>
                <a:latin typeface="Calibri" panose="020F0502020204030204" pitchFamily="34" charset="0"/>
                <a:ea typeface="Calibri" panose="020F0502020204030204" pitchFamily="34" charset="0"/>
                <a:cs typeface="Calibri" panose="020F0502020204030204" pitchFamily="34" charset="0"/>
              </a:rPr>
              <a:t>μην</a:t>
            </a:r>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 </a:t>
            </a:r>
            <a:r>
              <a:rPr lang="el-GR" dirty="0">
                <a:solidFill>
                  <a:srgbClr val="305284"/>
                </a:solidFill>
                <a:latin typeface="Calibri" panose="020F0502020204030204" pitchFamily="34" charset="0"/>
                <a:ea typeface="Calibri" panose="020F0502020204030204" pitchFamily="34" charset="0"/>
                <a:cs typeface="Calibri" panose="020F0502020204030204" pitchFamily="34" charset="0"/>
              </a:rPr>
              <a:t>πουν </a:t>
            </a:r>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π</a:t>
            </a:r>
            <a:r>
              <a:rPr lang="en-US" dirty="0" err="1">
                <a:solidFill>
                  <a:srgbClr val="305284"/>
                </a:solidFill>
                <a:latin typeface="Calibri" panose="020F0502020204030204" pitchFamily="34" charset="0"/>
                <a:ea typeface="Calibri" panose="020F0502020204030204" pitchFamily="34" charset="0"/>
                <a:cs typeface="Calibri" panose="020F0502020204030204" pitchFamily="34" charset="0"/>
              </a:rPr>
              <a:t>οιες</a:t>
            </a:r>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 δραστηριότητες δεν του</a:t>
            </a:r>
            <a:r>
              <a:rPr lang="el-GR" dirty="0">
                <a:solidFill>
                  <a:srgbClr val="305284"/>
                </a:solidFill>
                <a:latin typeface="Calibri" panose="020F0502020204030204" pitchFamily="34" charset="0"/>
                <a:ea typeface="Calibri" panose="020F0502020204030204" pitchFamily="34" charset="0"/>
                <a:cs typeface="Calibri" panose="020F0502020204030204" pitchFamily="34" charset="0"/>
              </a:rPr>
              <a:t>ς</a:t>
            </a:r>
            <a:r>
              <a:rPr lang="en-US" dirty="0">
                <a:solidFill>
                  <a:srgbClr val="305284"/>
                </a:solidFill>
                <a:latin typeface="Calibri" panose="020F0502020204030204" pitchFamily="34" charset="0"/>
                <a:ea typeface="Calibri" panose="020F0502020204030204" pitchFamily="34" charset="0"/>
                <a:cs typeface="Calibri" panose="020F0502020204030204" pitchFamily="34" charset="0"/>
              </a:rPr>
              <a:t> άρεσαν. </a:t>
            </a:r>
          </a:p>
        </p:txBody>
      </p:sp>
      <p:graphicFrame>
        <p:nvGraphicFramePr>
          <p:cNvPr id="18" name="Tabla 17">
            <a:extLst>
              <a:ext uri="{FF2B5EF4-FFF2-40B4-BE49-F238E27FC236}">
                <a16:creationId xmlns:a16="http://schemas.microsoft.com/office/drawing/2014/main" id="{0C55D79B-D7F9-6131-56DB-1B4532E2A234}"/>
              </a:ext>
            </a:extLst>
          </p:cNvPr>
          <p:cNvGraphicFramePr>
            <a:graphicFrameLocks noGrp="1"/>
          </p:cNvGraphicFramePr>
          <p:nvPr>
            <p:extLst>
              <p:ext uri="{D42A27DB-BD31-4B8C-83A1-F6EECF244321}">
                <p14:modId xmlns:p14="http://schemas.microsoft.com/office/powerpoint/2010/main" val="3468261232"/>
              </p:ext>
            </p:extLst>
          </p:nvPr>
        </p:nvGraphicFramePr>
        <p:xfrm>
          <a:off x="1039507" y="4925863"/>
          <a:ext cx="5675086" cy="2278744"/>
        </p:xfrm>
        <a:graphic>
          <a:graphicData uri="http://schemas.openxmlformats.org/drawingml/2006/table">
            <a:tbl>
              <a:tblPr bandRow="1"/>
              <a:tblGrid>
                <a:gridCol w="1115210">
                  <a:extLst>
                    <a:ext uri="{9D8B030D-6E8A-4147-A177-3AD203B41FA5}">
                      <a16:colId xmlns:a16="http://schemas.microsoft.com/office/drawing/2014/main" val="3546582990"/>
                    </a:ext>
                  </a:extLst>
                </a:gridCol>
                <a:gridCol w="1976332">
                  <a:extLst>
                    <a:ext uri="{9D8B030D-6E8A-4147-A177-3AD203B41FA5}">
                      <a16:colId xmlns:a16="http://schemas.microsoft.com/office/drawing/2014/main" val="527744872"/>
                    </a:ext>
                  </a:extLst>
                </a:gridCol>
                <a:gridCol w="2583544">
                  <a:extLst>
                    <a:ext uri="{9D8B030D-6E8A-4147-A177-3AD203B41FA5}">
                      <a16:colId xmlns:a16="http://schemas.microsoft.com/office/drawing/2014/main" val="1097377319"/>
                    </a:ext>
                  </a:extLst>
                </a:gridCol>
              </a:tblGrid>
              <a:tr h="231714">
                <a:tc>
                  <a:txBody>
                    <a:bodyPr/>
                    <a:lstStyle/>
                    <a:p>
                      <a:pPr algn="ctr">
                        <a:lnSpc>
                          <a:spcPct val="90000"/>
                        </a:lnSpc>
                      </a:pPr>
                      <a:r>
                        <a:rPr lang="en-GB" sz="1200" b="1" i="0" u="none" strike="noStrike" cap="none" dirty="0">
                          <a:solidFill>
                            <a:srgbClr val="E63275"/>
                          </a:solidFill>
                          <a:latin typeface="+mj-lt"/>
                          <a:ea typeface="Calibri"/>
                          <a:cs typeface="Calibri"/>
                          <a:sym typeface="Calibri"/>
                        </a:rPr>
                        <a:t>Μέλος</a:t>
                      </a:r>
                      <a:endParaRPr lang="es-ES" sz="1200" b="1" i="0" u="none" strike="noStrike" cap="none" dirty="0">
                        <a:solidFill>
                          <a:srgbClr val="E63275"/>
                        </a:solidFill>
                        <a:latin typeface="+mj-lt"/>
                        <a:ea typeface="Calibri"/>
                        <a:cs typeface="Calibri"/>
                        <a:sym typeface="Calibri"/>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lnSpc>
                          <a:spcPct val="90000"/>
                        </a:lnSpc>
                      </a:pPr>
                      <a:r>
                        <a:rPr lang="en-GB" sz="1200" b="1" i="0" u="none" strike="noStrike" cap="none" dirty="0">
                          <a:solidFill>
                            <a:srgbClr val="E63275"/>
                          </a:solidFill>
                          <a:latin typeface="+mj-lt"/>
                          <a:ea typeface="Calibri"/>
                          <a:cs typeface="Calibri"/>
                          <a:sym typeface="Calibri"/>
                        </a:rPr>
                        <a:t>Στόχος</a:t>
                      </a:r>
                      <a:endParaRPr lang="es-ES" sz="1200" b="1" i="0" u="none" strike="noStrike" cap="none" dirty="0">
                        <a:solidFill>
                          <a:srgbClr val="E63275"/>
                        </a:solidFill>
                        <a:latin typeface="+mj-lt"/>
                        <a:ea typeface="Calibri"/>
                        <a:cs typeface="Calibri"/>
                        <a:sym typeface="Calibri"/>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lnSpc>
                          <a:spcPct val="90000"/>
                        </a:lnSpc>
                      </a:pPr>
                      <a:r>
                        <a:rPr lang="en-GB" sz="1200" b="1" i="0" u="none" strike="noStrike" cap="none" dirty="0">
                          <a:solidFill>
                            <a:srgbClr val="E63275"/>
                          </a:solidFill>
                          <a:latin typeface="+mj-lt"/>
                          <a:ea typeface="Calibri"/>
                          <a:cs typeface="Calibri"/>
                          <a:sym typeface="Calibri"/>
                        </a:rPr>
                        <a:t>Πρόοδος (κατά περίπτωση)</a:t>
                      </a:r>
                      <a:endParaRPr lang="es-ES" sz="1200" b="1" i="0" u="none" strike="noStrike" cap="none" dirty="0">
                        <a:solidFill>
                          <a:srgbClr val="E63275"/>
                        </a:solidFill>
                        <a:latin typeface="+mj-lt"/>
                        <a:ea typeface="Calibri"/>
                        <a:cs typeface="Calibri"/>
                        <a:sym typeface="Calibri"/>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113496190"/>
                  </a:ext>
                </a:extLst>
              </a:tr>
              <a:tr h="408258">
                <a:tc>
                  <a:txBody>
                    <a:bodyPr/>
                    <a:lstStyle/>
                    <a:p>
                      <a:pPr algn="ctr">
                        <a:lnSpc>
                          <a:spcPct val="90000"/>
                        </a:lnSpc>
                      </a:pPr>
                      <a:r>
                        <a:rPr lang="en-GB" sz="120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Ευγενία</a:t>
                      </a:r>
                      <a:endParaRPr lang="es-E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lnSpc>
                          <a:spcPct val="90000"/>
                        </a:lnSpc>
                      </a:pPr>
                      <a:r>
                        <a:rPr lang="en-GB" sz="1200">
                          <a:solidFill>
                            <a:srgbClr val="1F497D"/>
                          </a:solidFill>
                          <a:effectLst/>
                          <a:latin typeface="Calibri" panose="020F0502020204030204" pitchFamily="34" charset="0"/>
                          <a:ea typeface="Calibri" panose="020F0502020204030204" pitchFamily="34" charset="0"/>
                          <a:cs typeface="Calibri" panose="020F0502020204030204" pitchFamily="34" charset="0"/>
                        </a:rPr>
                        <a:t>Δημοσιεύστε φωτογραφίες για τα κοινωνικά της δίκτυα</a:t>
                      </a:r>
                      <a:endParaRPr lang="es-ES"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lnSpc>
                          <a:spcPct val="90000"/>
                        </a:lnSpc>
                      </a:pPr>
                      <a:r>
                        <a:rPr lang="en-GB" sz="1200">
                          <a:solidFill>
                            <a:srgbClr val="1F497D"/>
                          </a:solidFill>
                          <a:effectLst/>
                          <a:latin typeface="Calibri" panose="020F0502020204030204" pitchFamily="34" charset="0"/>
                          <a:ea typeface="Calibri" panose="020F0502020204030204" pitchFamily="34" charset="0"/>
                          <a:cs typeface="Calibri" panose="020F0502020204030204" pitchFamily="34" charset="0"/>
                        </a:rPr>
                        <a:t>Επεξεργασία μιας φωτογραφίας σήμερα με τη βοήθεια της Renata</a:t>
                      </a:r>
                      <a:endParaRPr lang="es-ES"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30533326"/>
                  </a:ext>
                </a:extLst>
              </a:tr>
              <a:tr h="540667">
                <a:tc>
                  <a:txBody>
                    <a:bodyPr/>
                    <a:lstStyle/>
                    <a:p>
                      <a:pPr algn="ctr">
                        <a:lnSpc>
                          <a:spcPct val="90000"/>
                        </a:lnSpc>
                      </a:pPr>
                      <a:r>
                        <a:rPr lang="en-GB" sz="120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Dan Ye</a:t>
                      </a:r>
                      <a:endParaRPr lang="es-E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lnSpc>
                          <a:spcPct val="90000"/>
                        </a:lnSpc>
                      </a:pPr>
                      <a:r>
                        <a:rPr lang="en-GB" sz="120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Δημιουργήστε ένα καλό προφίλ LinkedIn</a:t>
                      </a:r>
                      <a:endParaRPr lang="es-E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lnSpc>
                          <a:spcPct val="90000"/>
                        </a:lnSpc>
                      </a:pPr>
                      <a:r>
                        <a:rPr lang="en-GB" sz="120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Μετέφρασε την επαγγελματική του εμπειρία με τη βοήθεια του Gregory</a:t>
                      </a:r>
                      <a:endParaRPr lang="es-E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1300203211"/>
                  </a:ext>
                </a:extLst>
              </a:tr>
              <a:tr h="524336">
                <a:tc>
                  <a:txBody>
                    <a:bodyPr/>
                    <a:lstStyle/>
                    <a:p>
                      <a:pPr algn="ctr">
                        <a:lnSpc>
                          <a:spcPct val="90000"/>
                        </a:lnSpc>
                      </a:pPr>
                      <a:r>
                        <a:rPr lang="en-GB" sz="1200">
                          <a:solidFill>
                            <a:srgbClr val="1F497D"/>
                          </a:solidFill>
                          <a:effectLst/>
                          <a:latin typeface="Calibri" panose="020F0502020204030204" pitchFamily="34" charset="0"/>
                          <a:ea typeface="Calibri" panose="020F0502020204030204" pitchFamily="34" charset="0"/>
                          <a:cs typeface="Calibri" panose="020F0502020204030204" pitchFamily="34" charset="0"/>
                        </a:rPr>
                        <a:t>Gregory</a:t>
                      </a:r>
                      <a:endParaRPr lang="es-ES"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lnSpc>
                          <a:spcPct val="90000"/>
                        </a:lnSpc>
                      </a:pPr>
                      <a:r>
                        <a:rPr lang="en-GB" sz="120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Πρόσβαση στη δημόσια διοίκηση για να διεκδικήσει τη φορολογική του αναφορά</a:t>
                      </a:r>
                      <a:endParaRPr lang="es-E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lnSpc>
                          <a:spcPct val="90000"/>
                        </a:lnSpc>
                      </a:pPr>
                      <a:r>
                        <a:rPr lang="en-GB" sz="120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 </a:t>
                      </a:r>
                      <a:endParaRPr lang="es-E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1317726936"/>
                  </a:ext>
                </a:extLst>
              </a:tr>
              <a:tr h="573769">
                <a:tc>
                  <a:txBody>
                    <a:bodyPr/>
                    <a:lstStyle/>
                    <a:p>
                      <a:pPr algn="ctr">
                        <a:lnSpc>
                          <a:spcPct val="90000"/>
                        </a:lnSpc>
                      </a:pPr>
                      <a:r>
                        <a:rPr lang="en-GB" sz="1200">
                          <a:solidFill>
                            <a:srgbClr val="1F497D"/>
                          </a:solidFill>
                          <a:effectLst/>
                          <a:latin typeface="Calibri" panose="020F0502020204030204" pitchFamily="34" charset="0"/>
                          <a:ea typeface="Calibri" panose="020F0502020204030204" pitchFamily="34" charset="0"/>
                          <a:cs typeface="Calibri" panose="020F0502020204030204" pitchFamily="34" charset="0"/>
                        </a:rPr>
                        <a:t>Omnia</a:t>
                      </a:r>
                      <a:endParaRPr lang="es-ES"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lnSpc>
                          <a:spcPct val="90000"/>
                        </a:lnSpc>
                      </a:pPr>
                      <a:r>
                        <a:rPr lang="en-GB" sz="120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Προγραμματισμός σε Python</a:t>
                      </a:r>
                      <a:endParaRPr lang="es-E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a:lnSpc>
                          <a:spcPct val="90000"/>
                        </a:lnSpc>
                      </a:pPr>
                      <a:r>
                        <a:rPr lang="en-GB" sz="1200"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Ο Dan Ye της έδειξε μερικά ενδιαφέροντα σεμινάρια</a:t>
                      </a:r>
                      <a:endParaRPr lang="es-E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10639814"/>
                  </a:ext>
                </a:extLst>
              </a:tr>
            </a:tbl>
          </a:graphicData>
        </a:graphic>
      </p:graphicFrame>
    </p:spTree>
    <p:extLst>
      <p:ext uri="{BB962C8B-B14F-4D97-AF65-F5344CB8AC3E}">
        <p14:creationId xmlns:p14="http://schemas.microsoft.com/office/powerpoint/2010/main" val="3952665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4"/>
          <p:cNvSpPr txBox="1">
            <a:spLocks noGrp="1"/>
          </p:cNvSpPr>
          <p:nvPr>
            <p:ph type="body" idx="1"/>
          </p:nvPr>
        </p:nvSpPr>
        <p:spPr>
          <a:xfrm>
            <a:off x="1804558" y="1615386"/>
            <a:ext cx="1952282" cy="156494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10B1A2"/>
              </a:buClr>
              <a:buSzPts val="10000"/>
              <a:buNone/>
            </a:pPr>
            <a:r>
              <a:rPr lang="en-US" dirty="0"/>
              <a:t>04</a:t>
            </a:r>
            <a:endParaRPr dirty="0"/>
          </a:p>
        </p:txBody>
      </p:sp>
      <p:sp>
        <p:nvSpPr>
          <p:cNvPr id="475" name="Google Shape;475;p4"/>
          <p:cNvSpPr txBox="1">
            <a:spLocks noGrp="1"/>
          </p:cNvSpPr>
          <p:nvPr>
            <p:ph type="body" idx="2"/>
          </p:nvPr>
        </p:nvSpPr>
        <p:spPr>
          <a:xfrm>
            <a:off x="3352800" y="3124029"/>
            <a:ext cx="3817257" cy="2002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ΨΗΦΙΑΚ</a:t>
            </a:r>
            <a:r>
              <a:rPr lang="el-GR" dirty="0"/>
              <a:t>Α</a:t>
            </a:r>
            <a:r>
              <a:rPr lang="en-US" dirty="0"/>
              <a:t> ΕΡΓΑΛΕ</a:t>
            </a:r>
            <a:r>
              <a:rPr lang="el-GR" dirty="0"/>
              <a:t>Ι</a:t>
            </a:r>
            <a:r>
              <a:rPr lang="en-US" dirty="0"/>
              <a:t>Α ΓΙΑ ΤΗΝ </a:t>
            </a:r>
            <a:r>
              <a:rPr lang="el-GR" dirty="0"/>
              <a:t>ΕΦΑΡΜΟΓΗ </a:t>
            </a:r>
            <a:r>
              <a:rPr lang="en-US" dirty="0"/>
              <a:t>ΔΡΑΣΤΗΡΙΟΤ</a:t>
            </a:r>
            <a:r>
              <a:rPr lang="el-GR" dirty="0"/>
              <a:t>Η</a:t>
            </a:r>
            <a:r>
              <a:rPr lang="en-US" dirty="0"/>
              <a:t>ΤΩΝ</a:t>
            </a:r>
            <a:endParaRPr dirty="0"/>
          </a:p>
        </p:txBody>
      </p:sp>
    </p:spTree>
    <p:extLst>
      <p:ext uri="{BB962C8B-B14F-4D97-AF65-F5344CB8AC3E}">
        <p14:creationId xmlns:p14="http://schemas.microsoft.com/office/powerpoint/2010/main" val="3578990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16"/>
          <p:cNvSpPr txBox="1">
            <a:spLocks noGrp="1"/>
          </p:cNvSpPr>
          <p:nvPr>
            <p:ph type="body" idx="1"/>
          </p:nvPr>
        </p:nvSpPr>
        <p:spPr>
          <a:xfrm>
            <a:off x="4198023" y="1163255"/>
            <a:ext cx="2800851" cy="36029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E63275"/>
              </a:buClr>
              <a:buSzPct val="100000"/>
              <a:buNone/>
            </a:pPr>
            <a:r>
              <a:rPr lang="en-GB" dirty="0"/>
              <a:t>ΠΛΑΤΦ</a:t>
            </a:r>
            <a:r>
              <a:rPr lang="el-GR" dirty="0"/>
              <a:t>Ο</a:t>
            </a:r>
            <a:r>
              <a:rPr lang="en-GB" dirty="0"/>
              <a:t>ΡΜΕΣ Β</a:t>
            </a:r>
            <a:r>
              <a:rPr lang="el-GR" dirty="0"/>
              <a:t>Ι</a:t>
            </a:r>
            <a:r>
              <a:rPr lang="en-GB" dirty="0"/>
              <a:t>ΝΤΕΟ</a:t>
            </a:r>
          </a:p>
        </p:txBody>
      </p:sp>
      <p:sp>
        <p:nvSpPr>
          <p:cNvPr id="590" name="Google Shape;590;p16"/>
          <p:cNvSpPr txBox="1">
            <a:spLocks noGrp="1"/>
          </p:cNvSpPr>
          <p:nvPr>
            <p:ph type="body" idx="2"/>
          </p:nvPr>
        </p:nvSpPr>
        <p:spPr>
          <a:xfrm>
            <a:off x="4721566" y="1590697"/>
            <a:ext cx="2024011" cy="1095333"/>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84260"/>
              </a:buClr>
              <a:buSzPts val="1200"/>
              <a:buNone/>
            </a:pPr>
            <a:r>
              <a:rPr lang="en-US" sz="1400" dirty="0"/>
              <a:t>Για βιντεοκλήσεις και υβριδικές συνεδρίες μπορείτε να εξερευνήσετε: MS Teams, Google Meets, </a:t>
            </a:r>
            <a:r>
              <a:rPr lang="en-US" sz="1400" dirty="0" err="1"/>
              <a:t>Jitsy</a:t>
            </a:r>
            <a:r>
              <a:rPr lang="en-US" sz="1400" dirty="0"/>
              <a:t>, Zoom, Skype, WhatsApp</a:t>
            </a:r>
            <a:endParaRPr lang="es-ES" sz="1400" dirty="0"/>
          </a:p>
        </p:txBody>
      </p:sp>
      <p:sp>
        <p:nvSpPr>
          <p:cNvPr id="591" name="Google Shape;591;p16"/>
          <p:cNvSpPr txBox="1">
            <a:spLocks noGrp="1"/>
          </p:cNvSpPr>
          <p:nvPr>
            <p:ph type="body" idx="3"/>
          </p:nvPr>
        </p:nvSpPr>
        <p:spPr>
          <a:xfrm>
            <a:off x="3415441" y="1376711"/>
            <a:ext cx="1043148" cy="955625"/>
          </a:xfrm>
          <a:prstGeom prst="rect">
            <a:avLst/>
          </a:prstGeom>
          <a:noFill/>
          <a:ln>
            <a:noFill/>
          </a:ln>
        </p:spPr>
        <p:txBody>
          <a:bodyPr spcFirstLastPara="1" wrap="square" lIns="91425" tIns="45700" rIns="91425" bIns="45700" anchor="ctr" anchorCtr="0">
            <a:noAutofit/>
          </a:bodyPr>
          <a:lstStyle/>
          <a:p>
            <a:pPr marL="0" lvl="0" indent="0" algn="r" rtl="0">
              <a:lnSpc>
                <a:spcPct val="130000"/>
              </a:lnSpc>
              <a:spcBef>
                <a:spcPts val="0"/>
              </a:spcBef>
              <a:spcAft>
                <a:spcPts val="0"/>
              </a:spcAft>
              <a:buClr>
                <a:schemeClr val="lt1"/>
              </a:buClr>
              <a:buSzPts val="6500"/>
              <a:buNone/>
            </a:pPr>
            <a:r>
              <a:rPr lang="en-US" dirty="0"/>
              <a:t>1</a:t>
            </a:r>
            <a:endParaRPr dirty="0"/>
          </a:p>
        </p:txBody>
      </p:sp>
      <p:sp>
        <p:nvSpPr>
          <p:cNvPr id="594" name="Google Shape;594;p16"/>
          <p:cNvSpPr txBox="1">
            <a:spLocks noGrp="1"/>
          </p:cNvSpPr>
          <p:nvPr>
            <p:ph type="body" idx="7"/>
          </p:nvPr>
        </p:nvSpPr>
        <p:spPr>
          <a:xfrm>
            <a:off x="3424050" y="4117898"/>
            <a:ext cx="1043148" cy="955625"/>
          </a:xfrm>
          <a:prstGeom prst="rect">
            <a:avLst/>
          </a:prstGeom>
          <a:noFill/>
          <a:ln>
            <a:noFill/>
          </a:ln>
        </p:spPr>
        <p:txBody>
          <a:bodyPr spcFirstLastPara="1" wrap="square" lIns="91425" tIns="45700" rIns="91425" bIns="45700" anchor="ctr" anchorCtr="0">
            <a:noAutofit/>
          </a:bodyPr>
          <a:lstStyle/>
          <a:p>
            <a:pPr marL="0" lvl="0" indent="0" algn="r" rtl="0">
              <a:lnSpc>
                <a:spcPct val="130000"/>
              </a:lnSpc>
              <a:spcBef>
                <a:spcPts val="0"/>
              </a:spcBef>
              <a:spcAft>
                <a:spcPts val="0"/>
              </a:spcAft>
              <a:buClr>
                <a:schemeClr val="lt1"/>
              </a:buClr>
              <a:buSzPts val="6500"/>
              <a:buNone/>
            </a:pPr>
            <a:r>
              <a:rPr lang="en-US" dirty="0"/>
              <a:t>2</a:t>
            </a:r>
            <a:endParaRPr dirty="0"/>
          </a:p>
        </p:txBody>
      </p:sp>
      <p:sp>
        <p:nvSpPr>
          <p:cNvPr id="597" name="Google Shape;597;p16"/>
          <p:cNvSpPr txBox="1">
            <a:spLocks noGrp="1"/>
          </p:cNvSpPr>
          <p:nvPr>
            <p:ph type="body" idx="13"/>
          </p:nvPr>
        </p:nvSpPr>
        <p:spPr>
          <a:xfrm>
            <a:off x="3385279" y="6831455"/>
            <a:ext cx="1043148" cy="955625"/>
          </a:xfrm>
          <a:prstGeom prst="rect">
            <a:avLst/>
          </a:prstGeom>
          <a:noFill/>
          <a:ln>
            <a:noFill/>
          </a:ln>
        </p:spPr>
        <p:txBody>
          <a:bodyPr spcFirstLastPara="1" wrap="square" lIns="91425" tIns="45700" rIns="91425" bIns="45700" anchor="ctr" anchorCtr="0">
            <a:noAutofit/>
          </a:bodyPr>
          <a:lstStyle/>
          <a:p>
            <a:pPr marL="0" lvl="0" indent="0" algn="r" rtl="0">
              <a:lnSpc>
                <a:spcPct val="130000"/>
              </a:lnSpc>
              <a:spcBef>
                <a:spcPts val="0"/>
              </a:spcBef>
              <a:spcAft>
                <a:spcPts val="0"/>
              </a:spcAft>
              <a:buClr>
                <a:schemeClr val="lt1"/>
              </a:buClr>
              <a:buSzPts val="6500"/>
              <a:buNone/>
            </a:pPr>
            <a:r>
              <a:rPr lang="en-US" dirty="0"/>
              <a:t>3</a:t>
            </a:r>
            <a:endParaRPr dirty="0"/>
          </a:p>
        </p:txBody>
      </p:sp>
      <p:sp>
        <p:nvSpPr>
          <p:cNvPr id="598" name="Google Shape;598;p16"/>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24</a:t>
            </a:fld>
            <a:endParaRPr sz="700" b="0" i="0">
              <a:solidFill>
                <a:srgbClr val="595959"/>
              </a:solidFill>
              <a:latin typeface="Calibri"/>
              <a:ea typeface="Calibri"/>
              <a:cs typeface="Calibri"/>
              <a:sym typeface="Calibri"/>
            </a:endParaRPr>
          </a:p>
        </p:txBody>
      </p:sp>
      <p:pic>
        <p:nvPicPr>
          <p:cNvPr id="599" name="Google Shape;599;p16"/>
          <p:cNvPicPr preferRelativeResize="0">
            <a:picLocks noGrp="1"/>
          </p:cNvPicPr>
          <p:nvPr>
            <p:ph type="pic" idx="4"/>
          </p:nvPr>
        </p:nvPicPr>
        <p:blipFill rotWithShape="1">
          <a:blip r:embed="rId3">
            <a:alphaModFix/>
          </a:blip>
          <a:srcRect l="41267" t="960" r="36359" b="882"/>
          <a:stretch/>
        </p:blipFill>
        <p:spPr>
          <a:xfrm>
            <a:off x="7559" y="188180"/>
            <a:ext cx="3354094" cy="9597862"/>
          </a:xfrm>
          <a:prstGeom prst="rect">
            <a:avLst/>
          </a:prstGeom>
          <a:solidFill>
            <a:srgbClr val="D8D8D8"/>
          </a:solidFill>
          <a:ln>
            <a:noFill/>
          </a:ln>
        </p:spPr>
      </p:pic>
      <p:sp>
        <p:nvSpPr>
          <p:cNvPr id="12" name="Google Shape;589;p16">
            <a:extLst>
              <a:ext uri="{FF2B5EF4-FFF2-40B4-BE49-F238E27FC236}">
                <a16:creationId xmlns:a16="http://schemas.microsoft.com/office/drawing/2014/main" id="{03E16915-B709-4085-F28D-A1107AB5026E}"/>
              </a:ext>
            </a:extLst>
          </p:cNvPr>
          <p:cNvSpPr txBox="1">
            <a:spLocks/>
          </p:cNvSpPr>
          <p:nvPr/>
        </p:nvSpPr>
        <p:spPr>
          <a:xfrm>
            <a:off x="4529595" y="3874871"/>
            <a:ext cx="2509380" cy="71741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0">
              <a:lnSpc>
                <a:spcPct val="100000"/>
              </a:lnSpc>
              <a:spcBef>
                <a:spcPts val="2267"/>
              </a:spcBef>
              <a:spcAft>
                <a:spcPts val="0"/>
              </a:spcAft>
              <a:buClr>
                <a:srgbClr val="E63275"/>
              </a:buClr>
              <a:buSzPts val="2000"/>
              <a:buFont typeface="Arial"/>
              <a:buNone/>
              <a:defRPr sz="2000" b="1" i="0" u="none" strike="noStrike" cap="none">
                <a:solidFill>
                  <a:srgbClr val="E63275"/>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gn="l">
              <a:spcBef>
                <a:spcPts val="0"/>
              </a:spcBef>
              <a:buSzPct val="100000"/>
            </a:pPr>
            <a:r>
              <a:rPr lang="el-GR" dirty="0"/>
              <a:t>ΑΝΕΥΡΕΣΗ </a:t>
            </a:r>
            <a:r>
              <a:rPr lang="en-GB" dirty="0"/>
              <a:t>ΜΕΛ</a:t>
            </a:r>
            <a:r>
              <a:rPr lang="el-GR" dirty="0"/>
              <a:t>Ω</a:t>
            </a:r>
            <a:r>
              <a:rPr lang="en-GB" dirty="0"/>
              <a:t>Ν</a:t>
            </a:r>
          </a:p>
        </p:txBody>
      </p:sp>
      <p:sp>
        <p:nvSpPr>
          <p:cNvPr id="13" name="Google Shape;590;p16">
            <a:extLst>
              <a:ext uri="{FF2B5EF4-FFF2-40B4-BE49-F238E27FC236}">
                <a16:creationId xmlns:a16="http://schemas.microsoft.com/office/drawing/2014/main" id="{51368887-FA1F-9070-3F2B-6E186280D8BB}"/>
              </a:ext>
            </a:extLst>
          </p:cNvPr>
          <p:cNvSpPr txBox="1">
            <a:spLocks/>
          </p:cNvSpPr>
          <p:nvPr/>
        </p:nvSpPr>
        <p:spPr>
          <a:xfrm>
            <a:off x="4721566" y="4592288"/>
            <a:ext cx="2024011" cy="109533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0">
              <a:lnSpc>
                <a:spcPct val="100000"/>
              </a:lnSpc>
              <a:spcBef>
                <a:spcPts val="2267"/>
              </a:spcBef>
              <a:spcAft>
                <a:spcPts val="0"/>
              </a:spcAft>
              <a:buClr>
                <a:srgbClr val="084260"/>
              </a:buClr>
              <a:buSzPts val="1200"/>
              <a:buFont typeface="Arial"/>
              <a:buNone/>
              <a:defRPr sz="1200" b="0" i="0" u="none" strike="noStrike" cap="none">
                <a:solidFill>
                  <a:srgbClr val="084260"/>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gn="just">
              <a:spcBef>
                <a:spcPts val="0"/>
              </a:spcBef>
            </a:pPr>
            <a:r>
              <a:rPr lang="en-US" sz="1400" dirty="0"/>
              <a:t>Βρείτε ανθρώπους για να συμμετάσχουν σε κοινωνικές ψηφιακές πρωτοβουλίες όπως: </a:t>
            </a:r>
            <a:r>
              <a:rPr lang="en-US" sz="1400" dirty="0">
                <a:solidFill>
                  <a:schemeClr val="accent6">
                    <a:lumMod val="75000"/>
                  </a:schemeClr>
                </a:solidFill>
                <a:hlinkClick r:id="rId4">
                  <a:extLst>
                    <a:ext uri="{A12FA001-AC4F-418D-AE19-62706E023703}">
                      <ahyp:hlinkClr xmlns:ahyp="http://schemas.microsoft.com/office/drawing/2018/hyperlinkcolor" val="tx"/>
                    </a:ext>
                  </a:extLst>
                </a:hlinkClick>
              </a:rPr>
              <a:t>Empodera.org </a:t>
            </a:r>
            <a:endParaRPr lang="es-ES" sz="1400" dirty="0">
              <a:solidFill>
                <a:schemeClr val="accent6">
                  <a:lumMod val="75000"/>
                </a:schemeClr>
              </a:solidFill>
            </a:endParaRPr>
          </a:p>
        </p:txBody>
      </p:sp>
      <p:sp>
        <p:nvSpPr>
          <p:cNvPr id="14" name="Google Shape;589;p16">
            <a:extLst>
              <a:ext uri="{FF2B5EF4-FFF2-40B4-BE49-F238E27FC236}">
                <a16:creationId xmlns:a16="http://schemas.microsoft.com/office/drawing/2014/main" id="{BFF99069-9E39-4427-0339-73E332A5320D}"/>
              </a:ext>
            </a:extLst>
          </p:cNvPr>
          <p:cNvSpPr txBox="1">
            <a:spLocks/>
          </p:cNvSpPr>
          <p:nvPr/>
        </p:nvSpPr>
        <p:spPr>
          <a:xfrm>
            <a:off x="4428427" y="6595698"/>
            <a:ext cx="2650105" cy="36029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0">
              <a:lnSpc>
                <a:spcPct val="100000"/>
              </a:lnSpc>
              <a:spcBef>
                <a:spcPts val="2267"/>
              </a:spcBef>
              <a:spcAft>
                <a:spcPts val="0"/>
              </a:spcAft>
              <a:buClr>
                <a:srgbClr val="E63275"/>
              </a:buClr>
              <a:buSzPts val="2000"/>
              <a:buFont typeface="Arial"/>
              <a:buNone/>
              <a:defRPr sz="2000" b="1" i="0" u="none" strike="noStrike" cap="none">
                <a:solidFill>
                  <a:srgbClr val="E63275"/>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gn="l">
              <a:spcBef>
                <a:spcPts val="0"/>
              </a:spcBef>
              <a:buSzPct val="100000"/>
            </a:pPr>
            <a:r>
              <a:rPr lang="en-GB" dirty="0"/>
              <a:t>ΕΡΓΑΛΕ</a:t>
            </a:r>
            <a:r>
              <a:rPr lang="el-GR" dirty="0"/>
              <a:t>Ι</a:t>
            </a:r>
            <a:r>
              <a:rPr lang="en-GB" dirty="0"/>
              <a:t>Α</a:t>
            </a:r>
            <a:r>
              <a:rPr lang="el-GR" dirty="0"/>
              <a:t> ΟΡΓΑΝΩΣΗΣ</a:t>
            </a:r>
            <a:endParaRPr lang="en-GB" dirty="0"/>
          </a:p>
        </p:txBody>
      </p:sp>
      <p:sp>
        <p:nvSpPr>
          <p:cNvPr id="15" name="Google Shape;590;p16">
            <a:extLst>
              <a:ext uri="{FF2B5EF4-FFF2-40B4-BE49-F238E27FC236}">
                <a16:creationId xmlns:a16="http://schemas.microsoft.com/office/drawing/2014/main" id="{FA0AA022-CDFF-4333-5AA9-CF5E6102AC00}"/>
              </a:ext>
            </a:extLst>
          </p:cNvPr>
          <p:cNvSpPr txBox="1">
            <a:spLocks/>
          </p:cNvSpPr>
          <p:nvPr/>
        </p:nvSpPr>
        <p:spPr>
          <a:xfrm>
            <a:off x="4721565" y="7036958"/>
            <a:ext cx="2024012" cy="15584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0">
              <a:lnSpc>
                <a:spcPct val="100000"/>
              </a:lnSpc>
              <a:spcBef>
                <a:spcPts val="2267"/>
              </a:spcBef>
              <a:spcAft>
                <a:spcPts val="0"/>
              </a:spcAft>
              <a:buClr>
                <a:srgbClr val="084260"/>
              </a:buClr>
              <a:buSzPts val="1200"/>
              <a:buFont typeface="Arial"/>
              <a:buNone/>
              <a:defRPr sz="1200" b="0" i="0" u="none" strike="noStrike" cap="none">
                <a:solidFill>
                  <a:srgbClr val="084260"/>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gn="just">
              <a:spcBef>
                <a:spcPts val="0"/>
              </a:spcBef>
            </a:pPr>
            <a:r>
              <a:rPr lang="en-US" sz="1400" dirty="0"/>
              <a:t>Για να προγραμματίσετε συναντήσεις που να ταιριάζουν σε όλους,</a:t>
            </a:r>
            <a:r>
              <a:rPr lang="el-GR" sz="1400" dirty="0"/>
              <a:t> </a:t>
            </a:r>
            <a:r>
              <a:rPr lang="en-US" sz="1400" dirty="0" err="1"/>
              <a:t>χρησιμο</a:t>
            </a:r>
            <a:r>
              <a:rPr lang="en-US" sz="1400" dirty="0"/>
              <a:t>ποιήστε εργαλεία όπως</a:t>
            </a:r>
            <a:r>
              <a:rPr lang="el-GR" sz="1400" dirty="0"/>
              <a:t> το</a:t>
            </a:r>
            <a:endParaRPr lang="en-US" sz="1400" dirty="0"/>
          </a:p>
          <a:p>
            <a:pPr marL="0" indent="0" algn="just">
              <a:spcBef>
                <a:spcPts val="0"/>
              </a:spcBef>
            </a:pPr>
            <a:r>
              <a:rPr lang="en-US" sz="1400" dirty="0"/>
              <a:t>Doodle. </a:t>
            </a:r>
            <a:endParaRPr lang="es-ES" sz="1400" dirty="0"/>
          </a:p>
        </p:txBody>
      </p:sp>
      <p:sp>
        <p:nvSpPr>
          <p:cNvPr id="18" name="Google Shape;510;p8">
            <a:extLst>
              <a:ext uri="{FF2B5EF4-FFF2-40B4-BE49-F238E27FC236}">
                <a16:creationId xmlns:a16="http://schemas.microsoft.com/office/drawing/2014/main" id="{DFDA6573-4897-2502-8DA6-2F5AE0C16BFE}"/>
              </a:ext>
            </a:extLst>
          </p:cNvPr>
          <p:cNvSpPr txBox="1">
            <a:spLocks/>
          </p:cNvSpPr>
          <p:nvPr/>
        </p:nvSpPr>
        <p:spPr>
          <a:xfrm>
            <a:off x="4529595" y="9088633"/>
            <a:ext cx="2900913" cy="4399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0">
              <a:lnSpc>
                <a:spcPct val="100000"/>
              </a:lnSpc>
              <a:spcBef>
                <a:spcPts val="2267"/>
              </a:spcBef>
              <a:spcAft>
                <a:spcPts val="0"/>
              </a:spcAft>
              <a:buClr>
                <a:srgbClr val="E63275"/>
              </a:buClr>
              <a:buSzPts val="2000"/>
              <a:buFont typeface="Arial"/>
              <a:buNone/>
              <a:defRPr sz="2000" b="1" i="0" u="none" strike="noStrike" cap="none">
                <a:solidFill>
                  <a:srgbClr val="E63275"/>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gn="l">
              <a:spcBef>
                <a:spcPts val="0"/>
              </a:spcBef>
              <a:buClr>
                <a:schemeClr val="lt1"/>
              </a:buClr>
              <a:buSzPts val="2200"/>
            </a:pPr>
            <a:r>
              <a:rPr lang="en-US" sz="1600" dirty="0">
                <a:latin typeface="+mj-lt"/>
              </a:rPr>
              <a:t>Εξερευνήστε την ψηφιακή εργαλειοθήκη </a:t>
            </a:r>
          </a:p>
          <a:p>
            <a:pPr marL="0" indent="0" algn="l">
              <a:spcBef>
                <a:spcPts val="0"/>
              </a:spcBef>
              <a:buClr>
                <a:schemeClr val="lt1"/>
              </a:buClr>
              <a:buSzPts val="2200"/>
            </a:pPr>
            <a:r>
              <a:rPr lang="en-US" sz="1600" dirty="0">
                <a:latin typeface="+mj-lt"/>
              </a:rPr>
              <a:t>από BESTIE </a:t>
            </a:r>
            <a:r>
              <a:rPr lang="en-US" sz="1600" dirty="0" err="1">
                <a:latin typeface="+mj-lt"/>
              </a:rPr>
              <a:t>γι</a:t>
            </a:r>
            <a:r>
              <a:rPr lang="en-US" sz="1600" dirty="0">
                <a:latin typeface="+mj-lt"/>
              </a:rPr>
              <a:t>α </a:t>
            </a:r>
            <a:r>
              <a:rPr lang="el-GR" sz="1600" dirty="0">
                <a:latin typeface="+mj-lt"/>
              </a:rPr>
              <a:t>περισσότερα</a:t>
            </a:r>
            <a:r>
              <a:rPr lang="en-US" sz="1600" dirty="0">
                <a:latin typeface="+mj-lt"/>
              </a:rPr>
              <a:t> εργαλεία!</a:t>
            </a:r>
          </a:p>
          <a:p>
            <a:pPr marL="0" indent="0" algn="l">
              <a:buClr>
                <a:schemeClr val="lt1"/>
              </a:buClr>
              <a:buSzPts val="2200"/>
            </a:pPr>
            <a:endParaRPr lang="en-US" sz="1600" dirty="0">
              <a:latin typeface="+mj-lt"/>
            </a:endParaRPr>
          </a:p>
        </p:txBody>
      </p:sp>
    </p:spTree>
    <p:extLst>
      <p:ext uri="{BB962C8B-B14F-4D97-AF65-F5344CB8AC3E}">
        <p14:creationId xmlns:p14="http://schemas.microsoft.com/office/powerpoint/2010/main" val="850554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pic>
        <p:nvPicPr>
          <p:cNvPr id="604" name="Google Shape;604;p17"/>
          <p:cNvPicPr preferRelativeResize="0">
            <a:picLocks noGrp="1"/>
          </p:cNvPicPr>
          <p:nvPr>
            <p:ph type="pic" idx="2"/>
          </p:nvPr>
        </p:nvPicPr>
        <p:blipFill rotWithShape="1">
          <a:blip r:embed="rId3">
            <a:alphaModFix/>
          </a:blip>
          <a:srcRect l="3847" t="17688" r="31811" b="24739"/>
          <a:stretch/>
        </p:blipFill>
        <p:spPr>
          <a:xfrm>
            <a:off x="401638" y="393700"/>
            <a:ext cx="6716712" cy="9014859"/>
          </a:xfrm>
          <a:prstGeom prst="rect">
            <a:avLst/>
          </a:prstGeom>
          <a:solidFill>
            <a:srgbClr val="D8D8D8"/>
          </a:solidFill>
          <a:ln>
            <a:noFill/>
          </a:ln>
        </p:spPr>
      </p:pic>
      <p:sp>
        <p:nvSpPr>
          <p:cNvPr id="605" name="Google Shape;605;p17"/>
          <p:cNvSpPr txBox="1">
            <a:spLocks noGrp="1"/>
          </p:cNvSpPr>
          <p:nvPr>
            <p:ph type="sldNum" idx="12"/>
          </p:nvPr>
        </p:nvSpPr>
        <p:spPr>
          <a:xfrm>
            <a:off x="6200636" y="10046928"/>
            <a:ext cx="1047264" cy="465822"/>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25</a:t>
            </a:fld>
            <a:endParaRPr/>
          </a:p>
        </p:txBody>
      </p:sp>
      <p:sp>
        <p:nvSpPr>
          <p:cNvPr id="606" name="Google Shape;606;p17"/>
          <p:cNvSpPr txBox="1">
            <a:spLocks noGrp="1"/>
          </p:cNvSpPr>
          <p:nvPr>
            <p:ph type="body" idx="1"/>
          </p:nvPr>
        </p:nvSpPr>
        <p:spPr>
          <a:xfrm>
            <a:off x="76564" y="1463082"/>
            <a:ext cx="2731181" cy="3442405"/>
          </a:xfrm>
          <a:prstGeom prst="rect">
            <a:avLst/>
          </a:prstGeom>
          <a:noFill/>
          <a:ln>
            <a:noFill/>
          </a:ln>
        </p:spPr>
        <p:txBody>
          <a:bodyPr spcFirstLastPara="1" wrap="square" lIns="91425" tIns="45700" rIns="91425" bIns="45700" anchor="ctr" anchorCtr="0">
            <a:normAutofit fontScale="77500" lnSpcReduction="20000"/>
          </a:bodyPr>
          <a:lstStyle/>
          <a:p>
            <a:pPr algn="l"/>
            <a:r>
              <a:rPr lang="en-IE" sz="2400" dirty="0">
                <a:effectLst/>
                <a:latin typeface="Helvetica Neue" panose="02000503000000020004" pitchFamily="2" charset="0"/>
              </a:rPr>
              <a:t>    </a:t>
            </a:r>
            <a:r>
              <a:rPr lang="el-GR" sz="2400" b="1" dirty="0">
                <a:solidFill>
                  <a:schemeClr val="tx1"/>
                </a:solidFill>
                <a:effectLst/>
                <a:latin typeface="Helvetica Neue" panose="02000503000000020004" pitchFamily="2" charset="0"/>
              </a:rPr>
              <a:t>Ο</a:t>
            </a:r>
            <a:r>
              <a:rPr lang="en-IE" sz="2400" b="1" dirty="0">
                <a:solidFill>
                  <a:schemeClr val="tx1"/>
                </a:solidFill>
                <a:effectLst/>
                <a:latin typeface="Helvetica Neue" panose="02000503000000020004" pitchFamily="2" charset="0"/>
              </a:rPr>
              <a:t>ΠΟΙΟΣ ΣΤΑΜΑΤ</a:t>
            </a:r>
            <a:r>
              <a:rPr lang="el-GR" sz="2400" b="1" dirty="0">
                <a:solidFill>
                  <a:schemeClr val="tx1"/>
                </a:solidFill>
                <a:effectLst/>
                <a:latin typeface="Helvetica Neue" panose="02000503000000020004" pitchFamily="2" charset="0"/>
              </a:rPr>
              <a:t>Α</a:t>
            </a:r>
            <a:r>
              <a:rPr lang="en-IE" sz="2400" b="1" dirty="0">
                <a:solidFill>
                  <a:schemeClr val="tx1"/>
                </a:solidFill>
                <a:effectLst/>
                <a:latin typeface="Helvetica Neue" panose="02000503000000020004" pitchFamily="2" charset="0"/>
              </a:rPr>
              <a:t> ΝΑ ΜΑΘΑ</a:t>
            </a:r>
            <a:r>
              <a:rPr lang="el-GR" sz="2400" b="1" dirty="0">
                <a:solidFill>
                  <a:schemeClr val="tx1"/>
                </a:solidFill>
                <a:effectLst/>
                <a:latin typeface="Helvetica Neue" panose="02000503000000020004" pitchFamily="2" charset="0"/>
              </a:rPr>
              <a:t>Ι</a:t>
            </a:r>
            <a:r>
              <a:rPr lang="en-IE" sz="2400" b="1" dirty="0">
                <a:solidFill>
                  <a:schemeClr val="tx1"/>
                </a:solidFill>
                <a:effectLst/>
                <a:latin typeface="Helvetica Neue" panose="02000503000000020004" pitchFamily="2" charset="0"/>
              </a:rPr>
              <a:t>ΝΕΙ Ε</a:t>
            </a:r>
            <a:r>
              <a:rPr lang="el-GR" sz="2400" b="1" dirty="0">
                <a:solidFill>
                  <a:schemeClr val="tx1"/>
                </a:solidFill>
                <a:effectLst/>
                <a:latin typeface="Helvetica Neue" panose="02000503000000020004" pitchFamily="2" charset="0"/>
              </a:rPr>
              <a:t>Ι</a:t>
            </a:r>
            <a:r>
              <a:rPr lang="en-IE" sz="2400" b="1" dirty="0">
                <a:solidFill>
                  <a:schemeClr val="tx1"/>
                </a:solidFill>
                <a:effectLst/>
                <a:latin typeface="Helvetica Neue" panose="02000503000000020004" pitchFamily="2" charset="0"/>
              </a:rPr>
              <a:t>ΝΑΙ Γ</a:t>
            </a:r>
            <a:r>
              <a:rPr lang="el-GR" sz="2400" b="1" dirty="0">
                <a:solidFill>
                  <a:schemeClr val="tx1"/>
                </a:solidFill>
                <a:effectLst/>
                <a:latin typeface="Helvetica Neue" panose="02000503000000020004" pitchFamily="2" charset="0"/>
              </a:rPr>
              <a:t>Ε</a:t>
            </a:r>
            <a:r>
              <a:rPr lang="en-IE" sz="2400" b="1" dirty="0">
                <a:solidFill>
                  <a:schemeClr val="tx1"/>
                </a:solidFill>
                <a:effectLst/>
                <a:latin typeface="Helvetica Neue" panose="02000503000000020004" pitchFamily="2" charset="0"/>
              </a:rPr>
              <a:t>ΡΟΣ, Ε</a:t>
            </a:r>
            <a:r>
              <a:rPr lang="el-GR" sz="2400" b="1" dirty="0">
                <a:solidFill>
                  <a:schemeClr val="tx1"/>
                </a:solidFill>
                <a:effectLst/>
                <a:latin typeface="Helvetica Neue" panose="02000503000000020004" pitchFamily="2" charset="0"/>
              </a:rPr>
              <a:t>Ι</a:t>
            </a:r>
            <a:r>
              <a:rPr lang="en-IE" sz="2400" b="1" dirty="0">
                <a:solidFill>
                  <a:schemeClr val="tx1"/>
                </a:solidFill>
                <a:effectLst/>
                <a:latin typeface="Helvetica Neue" panose="02000503000000020004" pitchFamily="2" charset="0"/>
              </a:rPr>
              <a:t>ΤΕ Ε</a:t>
            </a:r>
            <a:r>
              <a:rPr lang="el-GR" sz="2400" b="1" dirty="0">
                <a:solidFill>
                  <a:schemeClr val="tx1"/>
                </a:solidFill>
                <a:effectLst/>
                <a:latin typeface="Helvetica Neue" panose="02000503000000020004" pitchFamily="2" charset="0"/>
              </a:rPr>
              <a:t>Ι</a:t>
            </a:r>
            <a:r>
              <a:rPr lang="en-IE" sz="2400" b="1" dirty="0">
                <a:solidFill>
                  <a:schemeClr val="tx1"/>
                </a:solidFill>
                <a:effectLst/>
                <a:latin typeface="Helvetica Neue" panose="02000503000000020004" pitchFamily="2" charset="0"/>
              </a:rPr>
              <a:t>ΝΑΙ Ε</a:t>
            </a:r>
            <a:r>
              <a:rPr lang="el-GR" sz="2400" b="1" dirty="0">
                <a:solidFill>
                  <a:schemeClr val="tx1"/>
                </a:solidFill>
                <a:effectLst/>
                <a:latin typeface="Helvetica Neue" panose="02000503000000020004" pitchFamily="2" charset="0"/>
              </a:rPr>
              <a:t>Ι</a:t>
            </a:r>
            <a:r>
              <a:rPr lang="en-IE" sz="2400" b="1" dirty="0">
                <a:solidFill>
                  <a:schemeClr val="tx1"/>
                </a:solidFill>
                <a:effectLst/>
                <a:latin typeface="Helvetica Neue" panose="02000503000000020004" pitchFamily="2" charset="0"/>
              </a:rPr>
              <a:t>ΚΟΣΙ Ε</a:t>
            </a:r>
            <a:r>
              <a:rPr lang="el-GR" sz="2400" b="1" dirty="0">
                <a:solidFill>
                  <a:schemeClr val="tx1"/>
                </a:solidFill>
                <a:effectLst/>
                <a:latin typeface="Helvetica Neue" panose="02000503000000020004" pitchFamily="2" charset="0"/>
              </a:rPr>
              <a:t>Ι</a:t>
            </a:r>
            <a:r>
              <a:rPr lang="en-IE" sz="2400" b="1" dirty="0">
                <a:solidFill>
                  <a:schemeClr val="tx1"/>
                </a:solidFill>
                <a:effectLst/>
                <a:latin typeface="Helvetica Neue" panose="02000503000000020004" pitchFamily="2" charset="0"/>
              </a:rPr>
              <a:t>ΤΕ ΟΓΔ</a:t>
            </a:r>
            <a:r>
              <a:rPr lang="el-GR" sz="2400" b="1" dirty="0">
                <a:solidFill>
                  <a:schemeClr val="tx1"/>
                </a:solidFill>
                <a:effectLst/>
                <a:latin typeface="Helvetica Neue" panose="02000503000000020004" pitchFamily="2" charset="0"/>
              </a:rPr>
              <a:t>Ο</a:t>
            </a:r>
            <a:r>
              <a:rPr lang="en-IE" sz="2400" b="1" dirty="0">
                <a:solidFill>
                  <a:schemeClr val="tx1"/>
                </a:solidFill>
                <a:effectLst/>
                <a:latin typeface="Helvetica Neue" panose="02000503000000020004" pitchFamily="2" charset="0"/>
              </a:rPr>
              <a:t>ΝΤΑ.    </a:t>
            </a:r>
            <a:r>
              <a:rPr lang="el-GR" sz="2400" b="1" dirty="0">
                <a:solidFill>
                  <a:schemeClr val="tx1"/>
                </a:solidFill>
                <a:effectLst/>
                <a:latin typeface="Helvetica Neue" panose="02000503000000020004" pitchFamily="2" charset="0"/>
              </a:rPr>
              <a:t>Ο</a:t>
            </a:r>
            <a:r>
              <a:rPr lang="en-IE" sz="2400" b="1" dirty="0">
                <a:solidFill>
                  <a:schemeClr val="tx1"/>
                </a:solidFill>
                <a:effectLst/>
                <a:latin typeface="Helvetica Neue" panose="02000503000000020004" pitchFamily="2" charset="0"/>
              </a:rPr>
              <a:t>ΠΟΙΟΣ ΣΥΝΕΧ</a:t>
            </a:r>
            <a:r>
              <a:rPr lang="el-GR" sz="2400" b="1" dirty="0">
                <a:solidFill>
                  <a:schemeClr val="tx1"/>
                </a:solidFill>
                <a:effectLst/>
                <a:latin typeface="Helvetica Neue" panose="02000503000000020004" pitchFamily="2" charset="0"/>
              </a:rPr>
              <a:t>Ι</a:t>
            </a:r>
            <a:r>
              <a:rPr lang="en-IE" sz="2400" b="1" dirty="0">
                <a:solidFill>
                  <a:schemeClr val="tx1"/>
                </a:solidFill>
                <a:effectLst/>
                <a:latin typeface="Helvetica Neue" panose="02000503000000020004" pitchFamily="2" charset="0"/>
              </a:rPr>
              <a:t>ΖΕΙ ΝΑ ΜΑΘΑ</a:t>
            </a:r>
            <a:r>
              <a:rPr lang="el-GR" sz="2400" b="1" dirty="0">
                <a:solidFill>
                  <a:schemeClr val="tx1"/>
                </a:solidFill>
                <a:effectLst/>
                <a:latin typeface="Helvetica Neue" panose="02000503000000020004" pitchFamily="2" charset="0"/>
              </a:rPr>
              <a:t>Ι</a:t>
            </a:r>
            <a:r>
              <a:rPr lang="en-IE" sz="2400" b="1" dirty="0">
                <a:solidFill>
                  <a:schemeClr val="tx1"/>
                </a:solidFill>
                <a:effectLst/>
                <a:latin typeface="Helvetica Neue" panose="02000503000000020004" pitchFamily="2" charset="0"/>
              </a:rPr>
              <a:t>ΝΕΙ ΠΑΡΑΜ</a:t>
            </a:r>
            <a:r>
              <a:rPr lang="el-GR" sz="2400" b="1" dirty="0">
                <a:solidFill>
                  <a:schemeClr val="tx1"/>
                </a:solidFill>
                <a:effectLst/>
                <a:latin typeface="Helvetica Neue" panose="02000503000000020004" pitchFamily="2" charset="0"/>
              </a:rPr>
              <a:t>Ε</a:t>
            </a:r>
            <a:r>
              <a:rPr lang="en-IE" sz="2400" b="1" dirty="0">
                <a:solidFill>
                  <a:schemeClr val="tx1"/>
                </a:solidFill>
                <a:effectLst/>
                <a:latin typeface="Helvetica Neue" panose="02000503000000020004" pitchFamily="2" charset="0"/>
              </a:rPr>
              <a:t>ΝΕΙ Ν</a:t>
            </a:r>
            <a:r>
              <a:rPr lang="el-GR" sz="2400" b="1" dirty="0">
                <a:solidFill>
                  <a:schemeClr val="tx1"/>
                </a:solidFill>
                <a:effectLst/>
                <a:latin typeface="Helvetica Neue" panose="02000503000000020004" pitchFamily="2" charset="0"/>
              </a:rPr>
              <a:t>Ε</a:t>
            </a:r>
            <a:r>
              <a:rPr lang="en-IE" sz="2400" b="1" dirty="0">
                <a:solidFill>
                  <a:schemeClr val="tx1"/>
                </a:solidFill>
                <a:effectLst/>
                <a:latin typeface="Helvetica Neue" panose="02000503000000020004" pitchFamily="2" charset="0"/>
              </a:rPr>
              <a:t>ΟΣ</a:t>
            </a:r>
          </a:p>
          <a:p>
            <a:pPr marL="0" indent="0">
              <a:lnSpc>
                <a:spcPct val="120000"/>
              </a:lnSpc>
              <a:spcBef>
                <a:spcPts val="0"/>
              </a:spcBef>
              <a:buSzPts val="1100"/>
            </a:pPr>
            <a:endParaRPr lang="en-IE" sz="1600" b="1" dirty="0">
              <a:solidFill>
                <a:schemeClr val="tx1"/>
              </a:solidFill>
            </a:endParaRPr>
          </a:p>
          <a:p>
            <a:pPr marL="0" indent="0">
              <a:lnSpc>
                <a:spcPct val="120000"/>
              </a:lnSpc>
              <a:spcBef>
                <a:spcPts val="0"/>
              </a:spcBef>
              <a:buSzPts val="1100"/>
            </a:pPr>
            <a:r>
              <a:rPr lang="en-IE" sz="1600" b="1" dirty="0">
                <a:solidFill>
                  <a:schemeClr val="tx1"/>
                </a:solidFill>
              </a:rPr>
              <a:t>Χένρι Φορντ</a:t>
            </a:r>
            <a:endParaRPr sz="1600" b="1" dirty="0">
              <a:solidFill>
                <a:schemeClr val="tx1"/>
              </a:solidFill>
            </a:endParaRPr>
          </a:p>
        </p:txBody>
      </p:sp>
      <p:sp>
        <p:nvSpPr>
          <p:cNvPr id="607" name="Google Shape;607;p17"/>
          <p:cNvSpPr txBox="1">
            <a:spLocks noGrp="1"/>
          </p:cNvSpPr>
          <p:nvPr>
            <p:ph type="body" idx="3"/>
          </p:nvPr>
        </p:nvSpPr>
        <p:spPr>
          <a:xfrm>
            <a:off x="474036" y="5445124"/>
            <a:ext cx="3098164" cy="46565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1100"/>
              <a:buNone/>
            </a:pPr>
            <a:r>
              <a:rPr lang="en-US" dirty="0"/>
              <a:t>Karim Rashid</a:t>
            </a:r>
            <a:endParaRPr dirty="0"/>
          </a:p>
          <a:p>
            <a:pPr marL="0" lvl="0" indent="0" algn="ctr" rtl="0">
              <a:lnSpc>
                <a:spcPct val="100000"/>
              </a:lnSpc>
              <a:spcBef>
                <a:spcPts val="0"/>
              </a:spcBef>
              <a:spcAft>
                <a:spcPts val="0"/>
              </a:spcAft>
              <a:buClr>
                <a:schemeClr val="lt1"/>
              </a:buClr>
              <a:buSzPts val="1100"/>
              <a:buNone/>
            </a:pPr>
            <a:endParaRPr dirty="0"/>
          </a:p>
        </p:txBody>
      </p:sp>
      <p:grpSp>
        <p:nvGrpSpPr>
          <p:cNvPr id="608" name="Google Shape;608;p17"/>
          <p:cNvGrpSpPr/>
          <p:nvPr/>
        </p:nvGrpSpPr>
        <p:grpSpPr>
          <a:xfrm>
            <a:off x="3759994" y="1590415"/>
            <a:ext cx="1487826" cy="1083162"/>
            <a:chOff x="3400450" y="986392"/>
            <a:chExt cx="1487826" cy="1083162"/>
          </a:xfrm>
        </p:grpSpPr>
        <p:sp>
          <p:nvSpPr>
            <p:cNvPr id="609" name="Google Shape;609;p17"/>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610" name="Google Shape;610;p17"/>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sp>
        <p:nvSpPr>
          <p:cNvPr id="611" name="Google Shape;611;p17"/>
          <p:cNvSpPr/>
          <p:nvPr/>
        </p:nvSpPr>
        <p:spPr>
          <a:xfrm>
            <a:off x="4251184" y="6247464"/>
            <a:ext cx="2658189" cy="2853934"/>
          </a:xfrm>
          <a:custGeom>
            <a:avLst/>
            <a:gdLst/>
            <a:ahLst/>
            <a:cxnLst/>
            <a:rect l="l" t="t" r="r" b="b"/>
            <a:pathLst>
              <a:path w="2658193" h="2853938" extrusionOk="0">
                <a:moveTo>
                  <a:pt x="832478" y="2219665"/>
                </a:moveTo>
                <a:lnTo>
                  <a:pt x="824378" y="2244484"/>
                </a:lnTo>
                <a:lnTo>
                  <a:pt x="820903" y="2274173"/>
                </a:lnTo>
                <a:close/>
                <a:moveTo>
                  <a:pt x="859280" y="2140219"/>
                </a:moveTo>
                <a:lnTo>
                  <a:pt x="857222" y="2143849"/>
                </a:lnTo>
                <a:lnTo>
                  <a:pt x="850609" y="2164112"/>
                </a:lnTo>
                <a:close/>
                <a:moveTo>
                  <a:pt x="915445" y="2045587"/>
                </a:moveTo>
                <a:lnTo>
                  <a:pt x="908227" y="2053866"/>
                </a:lnTo>
                <a:lnTo>
                  <a:pt x="903302" y="2062554"/>
                </a:lnTo>
                <a:close/>
                <a:moveTo>
                  <a:pt x="2006677" y="1656767"/>
                </a:moveTo>
                <a:cubicBezTo>
                  <a:pt x="2222613" y="1656767"/>
                  <a:pt x="2408761" y="1786490"/>
                  <a:pt x="2486941" y="1975519"/>
                </a:cubicBezTo>
                <a:cubicBezTo>
                  <a:pt x="2341744" y="2227555"/>
                  <a:pt x="2118366" y="2427703"/>
                  <a:pt x="1846592" y="2542601"/>
                </a:cubicBezTo>
                <a:cubicBezTo>
                  <a:pt x="1734903" y="2587077"/>
                  <a:pt x="1615765" y="2620434"/>
                  <a:pt x="1492909" y="2635263"/>
                </a:cubicBezTo>
                <a:lnTo>
                  <a:pt x="1492909" y="2629466"/>
                </a:lnTo>
                <a:lnTo>
                  <a:pt x="1481738" y="2631553"/>
                </a:lnTo>
                <a:lnTo>
                  <a:pt x="1492909" y="2629380"/>
                </a:lnTo>
                <a:lnTo>
                  <a:pt x="1492909" y="2171959"/>
                </a:lnTo>
                <a:cubicBezTo>
                  <a:pt x="1492909" y="2071886"/>
                  <a:pt x="1518968" y="1975519"/>
                  <a:pt x="1571089" y="1897683"/>
                </a:cubicBezTo>
                <a:cubicBezTo>
                  <a:pt x="1734903" y="1982934"/>
                  <a:pt x="1846592" y="2153428"/>
                  <a:pt x="1846592" y="2353573"/>
                </a:cubicBezTo>
                <a:lnTo>
                  <a:pt x="1846592" y="2353572"/>
                </a:lnTo>
                <a:cubicBezTo>
                  <a:pt x="1846592" y="2153428"/>
                  <a:pt x="1734903" y="1982930"/>
                  <a:pt x="1571093" y="1897683"/>
                </a:cubicBezTo>
                <a:cubicBezTo>
                  <a:pt x="1660444" y="1753134"/>
                  <a:pt x="1824254" y="1656767"/>
                  <a:pt x="2006677" y="1656767"/>
                </a:cubicBezTo>
                <a:close/>
                <a:moveTo>
                  <a:pt x="651520" y="1656767"/>
                </a:moveTo>
                <a:cubicBezTo>
                  <a:pt x="788338" y="1656767"/>
                  <a:pt x="912592" y="1710974"/>
                  <a:pt x="1005434" y="1799058"/>
                </a:cubicBezTo>
                <a:lnTo>
                  <a:pt x="1083884" y="1893790"/>
                </a:lnTo>
                <a:lnTo>
                  <a:pt x="1200191" y="1850428"/>
                </a:lnTo>
                <a:cubicBezTo>
                  <a:pt x="1240679" y="1840235"/>
                  <a:pt x="1282563" y="1834675"/>
                  <a:pt x="1325378" y="1834675"/>
                </a:cubicBezTo>
                <a:cubicBezTo>
                  <a:pt x="1414729" y="1834675"/>
                  <a:pt x="1496634" y="1856915"/>
                  <a:pt x="1567368" y="1893977"/>
                </a:cubicBezTo>
                <a:cubicBezTo>
                  <a:pt x="1518968" y="1971813"/>
                  <a:pt x="1489188" y="2068180"/>
                  <a:pt x="1489188" y="2168253"/>
                </a:cubicBezTo>
                <a:lnTo>
                  <a:pt x="1481738" y="2168253"/>
                </a:lnTo>
                <a:lnTo>
                  <a:pt x="1481738" y="2631553"/>
                </a:lnTo>
                <a:cubicBezTo>
                  <a:pt x="1429617" y="2638968"/>
                  <a:pt x="1377499" y="2642673"/>
                  <a:pt x="1321653" y="2642673"/>
                </a:cubicBezTo>
                <a:cubicBezTo>
                  <a:pt x="1269531" y="2642673"/>
                  <a:pt x="1213689" y="2638968"/>
                  <a:pt x="1161567" y="2631553"/>
                </a:cubicBezTo>
                <a:lnTo>
                  <a:pt x="1161567" y="2630162"/>
                </a:lnTo>
                <a:lnTo>
                  <a:pt x="987983" y="2597732"/>
                </a:lnTo>
                <a:cubicBezTo>
                  <a:pt x="928880" y="2582443"/>
                  <a:pt x="871175" y="2562984"/>
                  <a:pt x="815330" y="2538891"/>
                </a:cubicBezTo>
                <a:lnTo>
                  <a:pt x="815330" y="2349867"/>
                </a:lnTo>
                <a:lnTo>
                  <a:pt x="820151" y="2280601"/>
                </a:lnTo>
                <a:lnTo>
                  <a:pt x="811609" y="2353572"/>
                </a:lnTo>
                <a:lnTo>
                  <a:pt x="811609" y="2540134"/>
                </a:lnTo>
                <a:lnTo>
                  <a:pt x="980537" y="2596343"/>
                </a:lnTo>
                <a:cubicBezTo>
                  <a:pt x="1039639" y="2612095"/>
                  <a:pt x="1100138" y="2624141"/>
                  <a:pt x="1161567" y="2631553"/>
                </a:cubicBezTo>
                <a:cubicBezTo>
                  <a:pt x="1100138" y="2624141"/>
                  <a:pt x="1039639" y="2613022"/>
                  <a:pt x="980537" y="2597733"/>
                </a:cubicBezTo>
                <a:lnTo>
                  <a:pt x="811609" y="2540164"/>
                </a:lnTo>
                <a:lnTo>
                  <a:pt x="811609" y="2542601"/>
                </a:lnTo>
                <a:lnTo>
                  <a:pt x="18617" y="2853938"/>
                </a:lnTo>
                <a:lnTo>
                  <a:pt x="174981" y="1975519"/>
                </a:lnTo>
                <a:cubicBezTo>
                  <a:pt x="249441" y="1790200"/>
                  <a:pt x="435589" y="1656767"/>
                  <a:pt x="651520" y="1656767"/>
                </a:cubicBezTo>
                <a:close/>
                <a:moveTo>
                  <a:pt x="1586107" y="1134617"/>
                </a:moveTo>
                <a:cubicBezTo>
                  <a:pt x="1696159" y="1155068"/>
                  <a:pt x="1799124" y="1281028"/>
                  <a:pt x="1701398" y="1408436"/>
                </a:cubicBezTo>
                <a:cubicBezTo>
                  <a:pt x="1545034" y="1608581"/>
                  <a:pt x="1727457" y="1671592"/>
                  <a:pt x="1727457" y="1671592"/>
                </a:cubicBezTo>
                <a:cubicBezTo>
                  <a:pt x="1727457" y="1671592"/>
                  <a:pt x="1667890" y="1667887"/>
                  <a:pt x="1623214" y="1619701"/>
                </a:cubicBezTo>
                <a:cubicBezTo>
                  <a:pt x="1585985" y="1586345"/>
                  <a:pt x="1559922" y="1523334"/>
                  <a:pt x="1571093" y="1423262"/>
                </a:cubicBezTo>
                <a:cubicBezTo>
                  <a:pt x="1589707" y="1277321"/>
                  <a:pt x="1526882" y="1239967"/>
                  <a:pt x="1477146" y="1232474"/>
                </a:cubicBezTo>
                <a:lnTo>
                  <a:pt x="1452969" y="1231119"/>
                </a:lnTo>
                <a:lnTo>
                  <a:pt x="1491978" y="1257399"/>
                </a:lnTo>
                <a:cubicBezTo>
                  <a:pt x="1533862" y="1299096"/>
                  <a:pt x="1559922" y="1356546"/>
                  <a:pt x="1559922" y="1419557"/>
                </a:cubicBezTo>
                <a:cubicBezTo>
                  <a:pt x="1559922" y="1545574"/>
                  <a:pt x="1455679" y="1649352"/>
                  <a:pt x="1329099" y="1649352"/>
                </a:cubicBezTo>
                <a:cubicBezTo>
                  <a:pt x="1202518" y="1649352"/>
                  <a:pt x="1098275" y="1549280"/>
                  <a:pt x="1098275" y="1419557"/>
                </a:cubicBezTo>
                <a:cubicBezTo>
                  <a:pt x="1098275" y="1293535"/>
                  <a:pt x="1202518" y="1189757"/>
                  <a:pt x="1329099" y="1189757"/>
                </a:cubicBezTo>
                <a:cubicBezTo>
                  <a:pt x="1360744" y="1189757"/>
                  <a:pt x="1390993" y="1196243"/>
                  <a:pt x="1418566" y="1207942"/>
                </a:cubicBezTo>
                <a:lnTo>
                  <a:pt x="1430621" y="1216063"/>
                </a:lnTo>
                <a:lnTo>
                  <a:pt x="1439912" y="1196080"/>
                </a:lnTo>
                <a:cubicBezTo>
                  <a:pt x="1474282" y="1140544"/>
                  <a:pt x="1531080" y="1124392"/>
                  <a:pt x="1586107" y="1134617"/>
                </a:cubicBezTo>
                <a:close/>
                <a:moveTo>
                  <a:pt x="670328" y="1012574"/>
                </a:moveTo>
                <a:cubicBezTo>
                  <a:pt x="777339" y="1020988"/>
                  <a:pt x="867188" y="1103276"/>
                  <a:pt x="880758" y="1213492"/>
                </a:cubicBezTo>
                <a:cubicBezTo>
                  <a:pt x="896267" y="1339454"/>
                  <a:pt x="806274" y="1454194"/>
                  <a:pt x="679750" y="1469772"/>
                </a:cubicBezTo>
                <a:cubicBezTo>
                  <a:pt x="553226" y="1485350"/>
                  <a:pt x="438084" y="1395867"/>
                  <a:pt x="422575" y="1269905"/>
                </a:cubicBezTo>
                <a:cubicBezTo>
                  <a:pt x="407066" y="1143944"/>
                  <a:pt x="497063" y="1029203"/>
                  <a:pt x="623587" y="1013625"/>
                </a:cubicBezTo>
                <a:cubicBezTo>
                  <a:pt x="639403" y="1011678"/>
                  <a:pt x="655041" y="1011372"/>
                  <a:pt x="670328" y="1012574"/>
                </a:cubicBezTo>
                <a:close/>
                <a:moveTo>
                  <a:pt x="2006678" y="1011848"/>
                </a:moveTo>
                <a:cubicBezTo>
                  <a:pt x="2133258" y="1011848"/>
                  <a:pt x="2237501" y="1115626"/>
                  <a:pt x="2237501" y="1241648"/>
                </a:cubicBezTo>
                <a:cubicBezTo>
                  <a:pt x="2237501" y="1367665"/>
                  <a:pt x="2133258" y="1471443"/>
                  <a:pt x="2006678" y="1471443"/>
                </a:cubicBezTo>
                <a:cubicBezTo>
                  <a:pt x="1880097" y="1471443"/>
                  <a:pt x="1775854" y="1367665"/>
                  <a:pt x="1775854" y="1241648"/>
                </a:cubicBezTo>
                <a:cubicBezTo>
                  <a:pt x="1775854" y="1115626"/>
                  <a:pt x="1880097" y="1011848"/>
                  <a:pt x="2006678" y="1011848"/>
                </a:cubicBezTo>
                <a:close/>
                <a:moveTo>
                  <a:pt x="1329099" y="0"/>
                </a:moveTo>
                <a:cubicBezTo>
                  <a:pt x="2062520" y="0"/>
                  <a:pt x="2658193" y="593028"/>
                  <a:pt x="2658193" y="1323190"/>
                </a:cubicBezTo>
                <a:cubicBezTo>
                  <a:pt x="2658193" y="1482568"/>
                  <a:pt x="2632134" y="1634531"/>
                  <a:pt x="2580013" y="1775374"/>
                </a:cubicBezTo>
                <a:cubicBezTo>
                  <a:pt x="2535337" y="1712363"/>
                  <a:pt x="2483216" y="1656767"/>
                  <a:pt x="2419924" y="1612291"/>
                </a:cubicBezTo>
                <a:cubicBezTo>
                  <a:pt x="2442261" y="1519629"/>
                  <a:pt x="2457153" y="1423262"/>
                  <a:pt x="2457153" y="1323190"/>
                </a:cubicBezTo>
                <a:cubicBezTo>
                  <a:pt x="2457153" y="704220"/>
                  <a:pt x="1950831" y="200145"/>
                  <a:pt x="1329099" y="200145"/>
                </a:cubicBezTo>
                <a:cubicBezTo>
                  <a:pt x="707362" y="200145"/>
                  <a:pt x="201040" y="704220"/>
                  <a:pt x="201040" y="1323190"/>
                </a:cubicBezTo>
                <a:cubicBezTo>
                  <a:pt x="201040" y="1423262"/>
                  <a:pt x="212211" y="1519629"/>
                  <a:pt x="238270" y="1612291"/>
                </a:cubicBezTo>
                <a:cubicBezTo>
                  <a:pt x="174981" y="1656767"/>
                  <a:pt x="122856" y="1712363"/>
                  <a:pt x="78184" y="1775374"/>
                </a:cubicBezTo>
                <a:cubicBezTo>
                  <a:pt x="29784" y="1634531"/>
                  <a:pt x="0" y="1482568"/>
                  <a:pt x="0" y="1323190"/>
                </a:cubicBezTo>
                <a:cubicBezTo>
                  <a:pt x="0" y="593028"/>
                  <a:pt x="595674" y="0"/>
                  <a:pt x="1329099" y="0"/>
                </a:cubicBezTo>
                <a:close/>
              </a:path>
            </a:pathLst>
          </a:custGeom>
          <a:solidFill>
            <a:schemeClr val="lt1">
              <a:alpha val="2078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18"/>
          <p:cNvSpPr txBox="1">
            <a:spLocks noGrp="1"/>
          </p:cNvSpPr>
          <p:nvPr>
            <p:ph type="body" idx="1"/>
          </p:nvPr>
        </p:nvSpPr>
        <p:spPr>
          <a:xfrm>
            <a:off x="4125965" y="7918601"/>
            <a:ext cx="2846623" cy="469580"/>
          </a:xfrm>
          <a:prstGeom prst="rect">
            <a:avLst/>
          </a:prstGeom>
          <a:noFill/>
          <a:ln>
            <a:noFill/>
          </a:ln>
        </p:spPr>
        <p:txBody>
          <a:bodyPr spcFirstLastPara="1" wrap="square" lIns="91425" tIns="45700" rIns="91425" bIns="45700" anchor="t" anchorCtr="0">
            <a:normAutofit/>
          </a:bodyPr>
          <a:lstStyle/>
          <a:p>
            <a:pPr marL="0" lvl="0" indent="0" algn="r" rtl="0">
              <a:lnSpc>
                <a:spcPct val="100000"/>
              </a:lnSpc>
              <a:spcBef>
                <a:spcPts val="0"/>
              </a:spcBef>
              <a:spcAft>
                <a:spcPts val="0"/>
              </a:spcAft>
              <a:buClr>
                <a:schemeClr val="lt1"/>
              </a:buClr>
              <a:buSzPts val="2200"/>
              <a:buNone/>
            </a:pPr>
            <a:r>
              <a:rPr lang="en-US" dirty="0"/>
              <a:t>www. </a:t>
            </a:r>
            <a:r>
              <a:rPr lang="en-US" b="1" dirty="0"/>
              <a:t>bestieproject</a:t>
            </a:r>
            <a:r>
              <a:rPr lang="en-US" dirty="0"/>
              <a:t>.eu</a:t>
            </a:r>
            <a:endParaRPr dirty="0"/>
          </a:p>
        </p:txBody>
      </p:sp>
      <p:sp>
        <p:nvSpPr>
          <p:cNvPr id="617" name="Google Shape;617;p18"/>
          <p:cNvSpPr txBox="1">
            <a:spLocks noGrp="1"/>
          </p:cNvSpPr>
          <p:nvPr>
            <p:ph type="body" idx="2"/>
          </p:nvPr>
        </p:nvSpPr>
        <p:spPr>
          <a:xfrm>
            <a:off x="3657438" y="9116537"/>
            <a:ext cx="3256950" cy="690592"/>
          </a:xfrm>
          <a:prstGeom prst="rect">
            <a:avLst/>
          </a:prstGeom>
          <a:noFill/>
          <a:ln>
            <a:noFill/>
          </a:ln>
        </p:spPr>
        <p:txBody>
          <a:bodyPr spcFirstLastPara="1" wrap="square" lIns="91425" tIns="45700" rIns="91425" bIns="45700" anchor="t" anchorCtr="0">
            <a:normAutofit/>
          </a:bodyPr>
          <a:lstStyle/>
          <a:p>
            <a:pPr marL="0" lvl="0" indent="0" algn="r" rtl="0">
              <a:lnSpc>
                <a:spcPct val="100000"/>
              </a:lnSpc>
              <a:spcBef>
                <a:spcPts val="0"/>
              </a:spcBef>
              <a:spcAft>
                <a:spcPts val="0"/>
              </a:spcAft>
              <a:buClr>
                <a:srgbClr val="10B1A2"/>
              </a:buClr>
              <a:buSzPts val="2000"/>
              <a:buNone/>
            </a:pPr>
            <a:r>
              <a:rPr lang="en-US" dirty="0"/>
              <a:t>ακολουθήστε το ταξίδι μας</a:t>
            </a:r>
            <a:endParaRPr dirty="0"/>
          </a:p>
        </p:txBody>
      </p:sp>
      <p:grpSp>
        <p:nvGrpSpPr>
          <p:cNvPr id="619" name="Google Shape;619;p18"/>
          <p:cNvGrpSpPr/>
          <p:nvPr/>
        </p:nvGrpSpPr>
        <p:grpSpPr>
          <a:xfrm>
            <a:off x="6254705" y="9619516"/>
            <a:ext cx="280634" cy="280634"/>
            <a:chOff x="1950027" y="2499889"/>
            <a:chExt cx="850463" cy="850463"/>
          </a:xfrm>
        </p:grpSpPr>
        <p:sp>
          <p:nvSpPr>
            <p:cNvPr id="620" name="Google Shape;620;p18"/>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621" name="Google Shape;621;p18"/>
            <p:cNvGrpSpPr/>
            <p:nvPr/>
          </p:nvGrpSpPr>
          <p:grpSpPr>
            <a:xfrm>
              <a:off x="2107521" y="2657382"/>
              <a:ext cx="535476" cy="535477"/>
              <a:chOff x="2107521" y="2657382"/>
              <a:chExt cx="535476" cy="535477"/>
            </a:xfrm>
          </p:grpSpPr>
          <p:sp>
            <p:nvSpPr>
              <p:cNvPr id="622" name="Google Shape;622;p18"/>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3" name="Google Shape;623;p18"/>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4" name="Google Shape;624;p18"/>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625" name="Google Shape;625;p18"/>
          <p:cNvGrpSpPr/>
          <p:nvPr/>
        </p:nvGrpSpPr>
        <p:grpSpPr>
          <a:xfrm>
            <a:off x="5562474" y="9619516"/>
            <a:ext cx="280634" cy="280634"/>
            <a:chOff x="-147782" y="2499889"/>
            <a:chExt cx="850463" cy="850463"/>
          </a:xfrm>
        </p:grpSpPr>
        <p:sp>
          <p:nvSpPr>
            <p:cNvPr id="626" name="Google Shape;626;p18"/>
            <p:cNvSpPr/>
            <p:nvPr/>
          </p:nvSpPr>
          <p:spPr>
            <a:xfrm>
              <a:off x="-147782"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7" name="Google Shape;627;p18"/>
            <p:cNvSpPr/>
            <p:nvPr/>
          </p:nvSpPr>
          <p:spPr>
            <a:xfrm>
              <a:off x="18530" y="2722899"/>
              <a:ext cx="549966" cy="447280"/>
            </a:xfrm>
            <a:custGeom>
              <a:avLst/>
              <a:gdLst/>
              <a:ahLst/>
              <a:cxnLst/>
              <a:rect l="l" t="t" r="r" b="b"/>
              <a:pathLst>
                <a:path w="549966" h="447280" extrusionOk="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628" name="Google Shape;628;p18"/>
          <p:cNvGrpSpPr/>
          <p:nvPr/>
        </p:nvGrpSpPr>
        <p:grpSpPr>
          <a:xfrm>
            <a:off x="6600613" y="9619516"/>
            <a:ext cx="280634" cy="280634"/>
            <a:chOff x="2998302" y="2499889"/>
            <a:chExt cx="850463" cy="850463"/>
          </a:xfrm>
        </p:grpSpPr>
        <p:sp>
          <p:nvSpPr>
            <p:cNvPr id="629" name="Google Shape;629;p18"/>
            <p:cNvSpPr/>
            <p:nvPr/>
          </p:nvSpPr>
          <p:spPr>
            <a:xfrm>
              <a:off x="2998302" y="2499889"/>
              <a:ext cx="850463" cy="850463"/>
            </a:xfrm>
            <a:custGeom>
              <a:avLst/>
              <a:gdLst/>
              <a:ahLst/>
              <a:cxnLst/>
              <a:rect l="l" t="t" r="r" b="b"/>
              <a:pathLst>
                <a:path w="850463" h="850463" extrusionOk="0">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0" name="Google Shape;630;p18"/>
            <p:cNvSpPr/>
            <p:nvPr/>
          </p:nvSpPr>
          <p:spPr>
            <a:xfrm>
              <a:off x="3139416" y="2726679"/>
              <a:ext cx="568235" cy="398142"/>
            </a:xfrm>
            <a:custGeom>
              <a:avLst/>
              <a:gdLst/>
              <a:ahLst/>
              <a:cxnLst/>
              <a:rect l="l" t="t" r="r" b="b"/>
              <a:pathLst>
                <a:path w="568235" h="398142" extrusionOk="0">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631" name="Google Shape;631;p18"/>
          <p:cNvGrpSpPr/>
          <p:nvPr/>
        </p:nvGrpSpPr>
        <p:grpSpPr>
          <a:xfrm>
            <a:off x="5216567" y="9619516"/>
            <a:ext cx="280634" cy="280842"/>
            <a:chOff x="-1196056" y="2499889"/>
            <a:chExt cx="850463" cy="851092"/>
          </a:xfrm>
        </p:grpSpPr>
        <p:sp>
          <p:nvSpPr>
            <p:cNvPr id="632" name="Google Shape;632;p18"/>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3" name="Google Shape;633;p18"/>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634" name="Google Shape;634;p18"/>
          <p:cNvGrpSpPr/>
          <p:nvPr/>
        </p:nvGrpSpPr>
        <p:grpSpPr>
          <a:xfrm>
            <a:off x="5908590" y="9619516"/>
            <a:ext cx="280634" cy="280634"/>
            <a:chOff x="5339337" y="8702010"/>
            <a:chExt cx="280634" cy="280634"/>
          </a:xfrm>
        </p:grpSpPr>
        <p:sp>
          <p:nvSpPr>
            <p:cNvPr id="635" name="Google Shape;635;p18"/>
            <p:cNvSpPr/>
            <p:nvPr/>
          </p:nvSpPr>
          <p:spPr>
            <a:xfrm>
              <a:off x="5339337" y="8702010"/>
              <a:ext cx="280634" cy="280634"/>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36" name="Google Shape;636;p18" descr="World with solid fill"/>
            <p:cNvPicPr preferRelativeResize="0"/>
            <p:nvPr/>
          </p:nvPicPr>
          <p:blipFill rotWithShape="1">
            <a:blip r:embed="rId3">
              <a:alphaModFix/>
            </a:blip>
            <a:srcRect/>
            <a:stretch/>
          </p:blipFill>
          <p:spPr>
            <a:xfrm>
              <a:off x="5356616" y="8719289"/>
              <a:ext cx="246077" cy="246077"/>
            </a:xfrm>
            <a:prstGeom prst="rect">
              <a:avLst/>
            </a:prstGeom>
            <a:noFill/>
            <a:ln>
              <a:noFill/>
            </a:ln>
          </p:spPr>
        </p:pic>
      </p:grpSp>
      <p:grpSp>
        <p:nvGrpSpPr>
          <p:cNvPr id="637" name="Google Shape;637;p18"/>
          <p:cNvGrpSpPr/>
          <p:nvPr/>
        </p:nvGrpSpPr>
        <p:grpSpPr>
          <a:xfrm>
            <a:off x="245648" y="5190857"/>
            <a:ext cx="4705438" cy="2867812"/>
            <a:chOff x="1950804" y="3053151"/>
            <a:chExt cx="5608871" cy="3418425"/>
          </a:xfrm>
        </p:grpSpPr>
        <p:pic>
          <p:nvPicPr>
            <p:cNvPr id="638" name="Google Shape;638;p18"/>
            <p:cNvPicPr preferRelativeResize="0"/>
            <p:nvPr/>
          </p:nvPicPr>
          <p:blipFill rotWithShape="1">
            <a:blip r:embed="rId4">
              <a:alphaModFix/>
            </a:blip>
            <a:srcRect/>
            <a:stretch/>
          </p:blipFill>
          <p:spPr>
            <a:xfrm>
              <a:off x="1950804" y="3053151"/>
              <a:ext cx="5608871" cy="3418425"/>
            </a:xfrm>
            <a:prstGeom prst="rect">
              <a:avLst/>
            </a:prstGeom>
            <a:noFill/>
            <a:ln>
              <a:noFill/>
            </a:ln>
          </p:spPr>
        </p:pic>
        <p:sp>
          <p:nvSpPr>
            <p:cNvPr id="639" name="Google Shape;639;p18"/>
            <p:cNvSpPr/>
            <p:nvPr/>
          </p:nvSpPr>
          <p:spPr>
            <a:xfrm>
              <a:off x="2801073" y="3350555"/>
              <a:ext cx="3981692" cy="252328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0" name="Google Shape;640;p18"/>
            <p:cNvSpPr txBox="1"/>
            <p:nvPr/>
          </p:nvSpPr>
          <p:spPr>
            <a:xfrm>
              <a:off x="2801073" y="4337414"/>
              <a:ext cx="3981692" cy="89142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dirty="0">
                  <a:solidFill>
                    <a:srgbClr val="000000"/>
                  </a:solidFill>
                  <a:latin typeface="Calibri"/>
                  <a:ea typeface="Calibri"/>
                  <a:cs typeface="Calibri"/>
                  <a:sym typeface="Calibri"/>
                  <a:hlinkClick r:id="rId5"/>
                </a:rPr>
                <a:t>Ιστοσελίδα εδώ</a:t>
              </a:r>
              <a:endParaRPr sz="1800" b="0" i="0" dirty="0">
                <a:solidFill>
                  <a:srgbClr val="000000"/>
                </a:solidFill>
                <a:latin typeface="Calibri"/>
                <a:ea typeface="Calibri"/>
                <a:cs typeface="Calibri"/>
                <a:sym typeface="Calibri"/>
              </a:endParaRPr>
            </a:p>
          </p:txBody>
        </p:sp>
      </p:grpSp>
      <p:sp>
        <p:nvSpPr>
          <p:cNvPr id="2" name="Google Shape;475;p4">
            <a:extLst>
              <a:ext uri="{FF2B5EF4-FFF2-40B4-BE49-F238E27FC236}">
                <a16:creationId xmlns:a16="http://schemas.microsoft.com/office/drawing/2014/main" id="{9862D7F1-BECB-BA05-6ED7-67DCC7EF0776}"/>
              </a:ext>
            </a:extLst>
          </p:cNvPr>
          <p:cNvSpPr txBox="1">
            <a:spLocks/>
          </p:cNvSpPr>
          <p:nvPr/>
        </p:nvSpPr>
        <p:spPr>
          <a:xfrm>
            <a:off x="2220687" y="3124029"/>
            <a:ext cx="3846286" cy="46958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0">
              <a:lnSpc>
                <a:spcPct val="100000"/>
              </a:lnSpc>
              <a:spcBef>
                <a:spcPts val="2267"/>
              </a:spcBef>
              <a:spcAft>
                <a:spcPts val="0"/>
              </a:spcAft>
              <a:buClr>
                <a:srgbClr val="10B1A2"/>
              </a:buClr>
              <a:buSzPts val="2000"/>
              <a:buFont typeface="Arial"/>
              <a:buNone/>
              <a:defRPr sz="2000" b="1" i="0" u="none" strike="noStrike" cap="none">
                <a:solidFill>
                  <a:srgbClr val="10B1A2"/>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nSpc>
                <a:spcPct val="90000"/>
              </a:lnSpc>
              <a:spcBef>
                <a:spcPts val="0"/>
              </a:spcBef>
              <a:buClr>
                <a:schemeClr val="lt1"/>
              </a:buClr>
              <a:buSzPts val="3600"/>
            </a:pPr>
            <a:r>
              <a:rPr lang="en-US" sz="3600" dirty="0"/>
              <a:t>ΕΠΙΚΟΙΝΩΝΗΣΤΕ ΜΑΖΙ ΜΑΣ!</a:t>
            </a:r>
          </a:p>
        </p:txBody>
      </p:sp>
      <p:sp>
        <p:nvSpPr>
          <p:cNvPr id="7" name="CuadroTexto 6">
            <a:extLst>
              <a:ext uri="{FF2B5EF4-FFF2-40B4-BE49-F238E27FC236}">
                <a16:creationId xmlns:a16="http://schemas.microsoft.com/office/drawing/2014/main" id="{445BB51D-54E7-C07F-DAAB-071CD48B09DC}"/>
              </a:ext>
            </a:extLst>
          </p:cNvPr>
          <p:cNvSpPr txBox="1"/>
          <p:nvPr/>
        </p:nvSpPr>
        <p:spPr>
          <a:xfrm>
            <a:off x="5449908" y="7517547"/>
            <a:ext cx="2296886" cy="261610"/>
          </a:xfrm>
          <a:prstGeom prst="rect">
            <a:avLst/>
          </a:prstGeom>
          <a:noFill/>
        </p:spPr>
        <p:txBody>
          <a:bodyPr wrap="square">
            <a:spAutoFit/>
          </a:bodyPr>
          <a:lstStyle/>
          <a:p>
            <a:r>
              <a:rPr lang="en-GB" sz="1100" u="sng" dirty="0">
                <a:solidFill>
                  <a:schemeClr val="bg1"/>
                </a:solidFill>
                <a:effectLst/>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BESTIE Προφίλ στο Facebook</a:t>
            </a:r>
            <a:r>
              <a:rPr lang="en-GB" sz="1100" u="sng"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endParaRPr lang="en-GB" sz="11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4"/>
          <p:cNvSpPr txBox="1">
            <a:spLocks noGrp="1"/>
          </p:cNvSpPr>
          <p:nvPr>
            <p:ph type="body" idx="1"/>
          </p:nvPr>
        </p:nvSpPr>
        <p:spPr>
          <a:xfrm>
            <a:off x="1804558" y="1615386"/>
            <a:ext cx="1952282" cy="156494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10B1A2"/>
              </a:buClr>
              <a:buSzPts val="10000"/>
              <a:buNone/>
            </a:pPr>
            <a:r>
              <a:rPr lang="en-US"/>
              <a:t>01</a:t>
            </a:r>
            <a:endParaRPr/>
          </a:p>
        </p:txBody>
      </p:sp>
      <p:sp>
        <p:nvSpPr>
          <p:cNvPr id="475" name="Google Shape;475;p4"/>
          <p:cNvSpPr txBox="1">
            <a:spLocks noGrp="1"/>
          </p:cNvSpPr>
          <p:nvPr>
            <p:ph type="body" idx="2"/>
          </p:nvPr>
        </p:nvSpPr>
        <p:spPr>
          <a:xfrm>
            <a:off x="3352800" y="3124029"/>
            <a:ext cx="3817257" cy="2002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ΕΙΣΑΓΩΓΗ</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7"/>
          <p:cNvSpPr txBox="1">
            <a:spLocks noGrp="1"/>
          </p:cNvSpPr>
          <p:nvPr>
            <p:ph type="body" idx="1"/>
          </p:nvPr>
        </p:nvSpPr>
        <p:spPr>
          <a:xfrm>
            <a:off x="581174" y="1823220"/>
            <a:ext cx="6526988" cy="372937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lt1"/>
              </a:buClr>
              <a:buSzPts val="1100"/>
              <a:buNone/>
            </a:pPr>
            <a:r>
              <a:rPr lang="en-US" sz="1400" dirty="0"/>
              <a:t>Αυτός ο οδηγός αναπτύχθηκε για να σας βοηθήσει να ξεκινήσετε μια Κοινοτική Λέσχη. Στόχος είναι να </a:t>
            </a:r>
            <a:r>
              <a:rPr lang="el-GR" sz="1400" dirty="0"/>
              <a:t>γίνουν </a:t>
            </a:r>
            <a:r>
              <a:rPr lang="en-US" sz="1400" dirty="0" err="1"/>
              <a:t>χώρο</a:t>
            </a:r>
            <a:r>
              <a:rPr lang="el-GR" sz="1400" dirty="0"/>
              <a:t>ι</a:t>
            </a:r>
            <a:r>
              <a:rPr lang="en-US" sz="1400" dirty="0"/>
              <a:t> μάθησης και ανταλλαγής γνώσεων χωρίς αποκλεισμούς. </a:t>
            </a:r>
          </a:p>
          <a:p>
            <a:pPr marL="0" lvl="0" indent="0" algn="just" rtl="0">
              <a:lnSpc>
                <a:spcPct val="100000"/>
              </a:lnSpc>
              <a:spcBef>
                <a:spcPts val="0"/>
              </a:spcBef>
              <a:spcAft>
                <a:spcPts val="0"/>
              </a:spcAft>
              <a:buClr>
                <a:schemeClr val="lt1"/>
              </a:buClr>
              <a:buSzPts val="1100"/>
              <a:buNone/>
            </a:pPr>
            <a:r>
              <a:rPr lang="en-US" sz="1400" dirty="0"/>
              <a:t> </a:t>
            </a:r>
          </a:p>
          <a:p>
            <a:pPr marL="0" lvl="0" indent="0" algn="just" rtl="0">
              <a:lnSpc>
                <a:spcPct val="100000"/>
              </a:lnSpc>
              <a:spcBef>
                <a:spcPts val="0"/>
              </a:spcBef>
              <a:spcAft>
                <a:spcPts val="0"/>
              </a:spcAft>
              <a:buClr>
                <a:schemeClr val="lt1"/>
              </a:buClr>
              <a:buSzPts val="1100"/>
              <a:buNone/>
            </a:pPr>
            <a:r>
              <a:rPr lang="en-US" sz="1400" dirty="0"/>
              <a:t>Σε αυτές τις λέσχες, άνθρωποι από διαφορετικά περιβάλλοντα (ηλικιωμένοι, νέοι και μετανάστες) θα βοηθούν ο ένας τον άλλον </a:t>
            </a:r>
            <a:r>
              <a:rPr lang="el-GR" sz="1400" dirty="0"/>
              <a:t>για ψηφιακή ενδυνάμωση. </a:t>
            </a:r>
            <a:r>
              <a:rPr lang="en-US" sz="1400" dirty="0" err="1"/>
              <a:t>Θέλουμε</a:t>
            </a:r>
            <a:r>
              <a:rPr lang="en-US" sz="1400" dirty="0"/>
              <a:t> αυτές οι λέσχες να αναπτυχθούν και να διατηρηθούν με την πάροδο του χρόνου. </a:t>
            </a:r>
          </a:p>
          <a:p>
            <a:pPr marL="0" lvl="0" indent="0" algn="just" rtl="0">
              <a:lnSpc>
                <a:spcPct val="100000"/>
              </a:lnSpc>
              <a:spcBef>
                <a:spcPts val="0"/>
              </a:spcBef>
              <a:spcAft>
                <a:spcPts val="0"/>
              </a:spcAft>
              <a:buClr>
                <a:schemeClr val="lt1"/>
              </a:buClr>
              <a:buSzPts val="1100"/>
              <a:buNone/>
            </a:pPr>
            <a:r>
              <a:rPr lang="en-US" sz="1400" dirty="0"/>
              <a:t> </a:t>
            </a:r>
          </a:p>
          <a:p>
            <a:pPr marL="0" lvl="0" indent="0" algn="just" rtl="0">
              <a:lnSpc>
                <a:spcPct val="100000"/>
              </a:lnSpc>
              <a:spcBef>
                <a:spcPts val="0"/>
              </a:spcBef>
              <a:spcAft>
                <a:spcPts val="0"/>
              </a:spcAft>
              <a:buClr>
                <a:schemeClr val="lt1"/>
              </a:buClr>
              <a:buSzPts val="1100"/>
              <a:buNone/>
            </a:pPr>
            <a:r>
              <a:rPr lang="en-US" sz="1400" dirty="0"/>
              <a:t>Χρησιμοποιήστε αυτόν τον οδηγό ως καμβά για να δημιουργήσετε Λέσχες με βάση τις ανάγκες της κοινότητάς σας. </a:t>
            </a:r>
            <a:r>
              <a:rPr lang="en-US" sz="1400" dirty="0" err="1"/>
              <a:t>Σκεφτείτε</a:t>
            </a:r>
            <a:r>
              <a:rPr lang="en-US" sz="1400" dirty="0"/>
              <a:t> πρώτα τις δικές σας συνθήκες και τις συνθήκες της ομάδας με την οποία θέλετε να συνδεθείτε. Να θυμάστε ότι μπορείτε να </a:t>
            </a:r>
            <a:r>
              <a:rPr lang="en-US" sz="1400" dirty="0" err="1"/>
              <a:t>διεξάγετε</a:t>
            </a:r>
            <a:r>
              <a:rPr lang="en-US" sz="1400" dirty="0"/>
              <a:t> </a:t>
            </a:r>
            <a:r>
              <a:rPr lang="en-US" sz="1400" dirty="0" err="1"/>
              <a:t>συν</a:t>
            </a:r>
            <a:r>
              <a:rPr lang="el-GR" sz="1400" dirty="0" err="1"/>
              <a:t>αντήσεις</a:t>
            </a:r>
            <a:r>
              <a:rPr lang="el-GR" sz="1400" dirty="0"/>
              <a:t> δια ζώσης</a:t>
            </a:r>
            <a:r>
              <a:rPr lang="en-US" sz="1400" dirty="0"/>
              <a:t>, διαδικτυακά ή υβριδικά.</a:t>
            </a:r>
          </a:p>
          <a:p>
            <a:pPr marL="0" lvl="0" indent="0" algn="just" rtl="0">
              <a:lnSpc>
                <a:spcPct val="100000"/>
              </a:lnSpc>
              <a:spcBef>
                <a:spcPts val="0"/>
              </a:spcBef>
              <a:spcAft>
                <a:spcPts val="0"/>
              </a:spcAft>
              <a:buClr>
                <a:schemeClr val="lt1"/>
              </a:buClr>
              <a:buSzPts val="1100"/>
              <a:buNone/>
            </a:pPr>
            <a:r>
              <a:rPr lang="en-US" sz="1400" dirty="0"/>
              <a:t> </a:t>
            </a:r>
          </a:p>
          <a:p>
            <a:pPr marL="0" lvl="0" indent="0" algn="just" rtl="0">
              <a:lnSpc>
                <a:spcPct val="100000"/>
              </a:lnSpc>
              <a:spcBef>
                <a:spcPts val="0"/>
              </a:spcBef>
              <a:spcAft>
                <a:spcPts val="0"/>
              </a:spcAft>
              <a:buClr>
                <a:schemeClr val="lt1"/>
              </a:buClr>
              <a:buSzPts val="1100"/>
              <a:buNone/>
            </a:pPr>
            <a:r>
              <a:rPr lang="en-US" sz="1400" dirty="0"/>
              <a:t>Η σύνθεση κάθε ομάδας είναι ευέλικτη, αν και επιδιώκουμε και υποστηρίζουμε την ποικιλομορφία. Ιδανικά, η ομάδα θα αποτελείται από νέους, </a:t>
            </a:r>
            <a:r>
              <a:rPr lang="el-GR" sz="1400" dirty="0"/>
              <a:t>άτομα μεγαλύτερης ηλικίας</a:t>
            </a:r>
            <a:r>
              <a:rPr lang="en-US" sz="1400" dirty="0"/>
              <a:t> και μετανάστες. </a:t>
            </a:r>
            <a:r>
              <a:rPr lang="en-US" sz="1400" dirty="0" err="1"/>
              <a:t>Θέλουμε</a:t>
            </a:r>
            <a:r>
              <a:rPr lang="en-US" sz="1400" dirty="0"/>
              <a:t> να μάθουν ψηφιακές δεξιότητες η μία από την άλλη και να δεθούν μεταξύ τους.</a:t>
            </a:r>
          </a:p>
        </p:txBody>
      </p:sp>
      <p:sp>
        <p:nvSpPr>
          <p:cNvPr id="500" name="Google Shape;500;p7"/>
          <p:cNvSpPr txBox="1">
            <a:spLocks noGrp="1"/>
          </p:cNvSpPr>
          <p:nvPr>
            <p:ph type="body" idx="2"/>
          </p:nvPr>
        </p:nvSpPr>
        <p:spPr>
          <a:xfrm>
            <a:off x="581174" y="6261108"/>
            <a:ext cx="3097988" cy="32160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84260"/>
              </a:buClr>
              <a:buSzPts val="2200"/>
              <a:buNone/>
            </a:pPr>
            <a:r>
              <a:rPr lang="en-GB" sz="1800" b="1" dirty="0">
                <a:solidFill>
                  <a:srgbClr val="EB2788"/>
                </a:solidFill>
                <a:effectLst/>
                <a:latin typeface="+mj-lt"/>
                <a:ea typeface="Arial" panose="020B0604020202020204" pitchFamily="34" charset="0"/>
              </a:rPr>
              <a:t>1.2. </a:t>
            </a:r>
            <a:r>
              <a:rPr lang="el-GR" sz="1800" b="1" dirty="0">
                <a:solidFill>
                  <a:srgbClr val="EB2788"/>
                </a:solidFill>
                <a:effectLst/>
                <a:latin typeface="+mj-lt"/>
                <a:ea typeface="Arial" panose="020B0604020202020204" pitchFamily="34" charset="0"/>
              </a:rPr>
              <a:t>Οι ρ</a:t>
            </a:r>
            <a:r>
              <a:rPr lang="en-GB" sz="1800" b="1" dirty="0" err="1">
                <a:solidFill>
                  <a:srgbClr val="EB2788"/>
                </a:solidFill>
                <a:effectLst/>
                <a:latin typeface="+mj-lt"/>
                <a:ea typeface="Arial" panose="020B0604020202020204" pitchFamily="34" charset="0"/>
              </a:rPr>
              <a:t>όλοι</a:t>
            </a:r>
            <a:endParaRPr lang="en-US" sz="1800" b="1" dirty="0">
              <a:latin typeface="+mj-lt"/>
            </a:endParaRPr>
          </a:p>
          <a:p>
            <a:pPr marL="0" lvl="0" indent="0" algn="l" rtl="0">
              <a:lnSpc>
                <a:spcPct val="100000"/>
              </a:lnSpc>
              <a:spcBef>
                <a:spcPts val="2267"/>
              </a:spcBef>
              <a:spcAft>
                <a:spcPts val="0"/>
              </a:spcAft>
              <a:buClr>
                <a:srgbClr val="084260"/>
              </a:buClr>
              <a:buSzPts val="2200"/>
              <a:buNone/>
            </a:pPr>
            <a:endParaRPr lang="en-US" sz="1800" b="1" dirty="0">
              <a:latin typeface="+mj-lt"/>
            </a:endParaRPr>
          </a:p>
        </p:txBody>
      </p:sp>
      <p:sp>
        <p:nvSpPr>
          <p:cNvPr id="502" name="Google Shape;502;p7"/>
          <p:cNvSpPr txBox="1">
            <a:spLocks noGrp="1"/>
          </p:cNvSpPr>
          <p:nvPr>
            <p:ph type="body" idx="4"/>
          </p:nvPr>
        </p:nvSpPr>
        <p:spPr>
          <a:xfrm>
            <a:off x="494393" y="1114702"/>
            <a:ext cx="6570888" cy="78553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200"/>
              <a:buNone/>
            </a:pPr>
            <a:r>
              <a:rPr lang="en-US" dirty="0"/>
              <a:t>1.1. Τι είναι η κοινοτική λέσχη;</a:t>
            </a:r>
            <a:endParaRPr dirty="0"/>
          </a:p>
        </p:txBody>
      </p:sp>
      <p:sp>
        <p:nvSpPr>
          <p:cNvPr id="503" name="Google Shape;503;p7"/>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4</a:t>
            </a:fld>
            <a:endParaRPr sz="700" b="0" i="0">
              <a:solidFill>
                <a:srgbClr val="595959"/>
              </a:solidFill>
              <a:latin typeface="Calibri"/>
              <a:ea typeface="Calibri"/>
              <a:cs typeface="Calibri"/>
              <a:sym typeface="Calibri"/>
            </a:endParaRPr>
          </a:p>
        </p:txBody>
      </p:sp>
      <p:sp>
        <p:nvSpPr>
          <p:cNvPr id="4" name="Google Shape;501;p7">
            <a:extLst>
              <a:ext uri="{FF2B5EF4-FFF2-40B4-BE49-F238E27FC236}">
                <a16:creationId xmlns:a16="http://schemas.microsoft.com/office/drawing/2014/main" id="{A8449BCB-150E-AE9A-8E05-D931B79D7EDB}"/>
              </a:ext>
            </a:extLst>
          </p:cNvPr>
          <p:cNvSpPr txBox="1">
            <a:spLocks noGrp="1"/>
          </p:cNvSpPr>
          <p:nvPr>
            <p:ph type="body" idx="3"/>
          </p:nvPr>
        </p:nvSpPr>
        <p:spPr>
          <a:xfrm>
            <a:off x="341898" y="6677065"/>
            <a:ext cx="6526988" cy="3037090"/>
          </a:xfrm>
          <a:prstGeom prst="rect">
            <a:avLst/>
          </a:prstGeom>
          <a:noFill/>
          <a:ln>
            <a:noFill/>
          </a:ln>
        </p:spPr>
        <p:txBody>
          <a:bodyPr spcFirstLastPara="1" wrap="square" lIns="91425" tIns="45700" rIns="91425" bIns="45700" anchor="t" anchorCtr="0">
            <a:noAutofit/>
          </a:bodyPr>
          <a:lstStyle/>
          <a:p>
            <a:pPr algn="just">
              <a:lnSpc>
                <a:spcPct val="90000"/>
              </a:lnSpc>
            </a:pPr>
            <a:r>
              <a:rPr lang="en-GB" sz="1400" b="1" i="0" dirty="0">
                <a:solidFill>
                  <a:srgbClr val="084260"/>
                </a:solidFill>
                <a:effectLst/>
                <a:latin typeface="Calibri" panose="020F0502020204030204" pitchFamily="34" charset="0"/>
                <a:ea typeface="Calibri" panose="020F0502020204030204" pitchFamily="34" charset="0"/>
                <a:cs typeface="Calibri" panose="020F0502020204030204" pitchFamily="34" charset="0"/>
              </a:rPr>
              <a:t>Συντονιστής: </a:t>
            </a:r>
            <a:r>
              <a:rPr lang="en-GB" sz="1400" i="0" dirty="0">
                <a:solidFill>
                  <a:srgbClr val="084260"/>
                </a:solidFill>
                <a:effectLst/>
                <a:latin typeface="Calibri" panose="020F0502020204030204" pitchFamily="34" charset="0"/>
                <a:ea typeface="Calibri" panose="020F0502020204030204" pitchFamily="34" charset="0"/>
                <a:cs typeface="Calibri" panose="020F0502020204030204" pitchFamily="34" charset="0"/>
              </a:rPr>
              <a:t>ο</a:t>
            </a:r>
            <a:r>
              <a:rPr lang="en-GB" sz="1400" b="1" i="0" dirty="0">
                <a:solidFill>
                  <a:srgbClr val="084260"/>
                </a:solidFill>
                <a:effectLst/>
                <a:latin typeface="Calibri" panose="020F0502020204030204" pitchFamily="34" charset="0"/>
                <a:ea typeface="Calibri" panose="020F0502020204030204" pitchFamily="34" charset="0"/>
                <a:cs typeface="Calibri" panose="020F0502020204030204" pitchFamily="34" charset="0"/>
              </a:rPr>
              <a:t> </a:t>
            </a:r>
            <a:r>
              <a:rPr lang="en-GB" sz="1400" i="0" dirty="0">
                <a:solidFill>
                  <a:srgbClr val="084260"/>
                </a:solidFill>
                <a:effectLst/>
                <a:latin typeface="Calibri" panose="020F0502020204030204" pitchFamily="34" charset="0"/>
                <a:ea typeface="Calibri" panose="020F0502020204030204" pitchFamily="34" charset="0"/>
                <a:cs typeface="Calibri" panose="020F0502020204030204" pitchFamily="34" charset="0"/>
              </a:rPr>
              <a:t>ρόλος σας είναι να κρατήσετε μια συντονιστική και ενεργητική στάση. Θα πρέπει να παρέχετε καθοδήγηση, υποστήριξη και να βοηθάτε τους άλλους να αναπτύξουν και να εκφράσουν τα ενδιαφέροντα και τις ικανότητές τους. Αυτός ο οδηγός θα σας δώσει όλες τις πληροφορίες που χρειάζεστε για να μάθετε ποια βήματα απαιτούνται για να γίνετε συντονιστής και όλες τις συμβουλές για τη δημιουργία μιας κοινοτικής λέσχης.</a:t>
            </a:r>
            <a:endParaRPr lang="es-ES" sz="1400" i="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90000"/>
              </a:lnSpc>
            </a:pPr>
            <a:r>
              <a:rPr lang="en-GB" sz="1400" b="1" i="0" dirty="0">
                <a:solidFill>
                  <a:srgbClr val="084260"/>
                </a:solidFill>
                <a:effectLst/>
                <a:latin typeface="Calibri" panose="020F0502020204030204" pitchFamily="34" charset="0"/>
                <a:ea typeface="Calibri" panose="020F0502020204030204" pitchFamily="34" charset="0"/>
                <a:cs typeface="Calibri" panose="020F0502020204030204" pitchFamily="34" charset="0"/>
              </a:rPr>
              <a:t>Μέλη: </a:t>
            </a:r>
            <a:r>
              <a:rPr lang="en-GB" sz="1400" i="0" dirty="0">
                <a:solidFill>
                  <a:srgbClr val="084260"/>
                </a:solidFill>
                <a:effectLst/>
                <a:latin typeface="Calibri" panose="020F0502020204030204" pitchFamily="34" charset="0"/>
                <a:ea typeface="Calibri" panose="020F0502020204030204" pitchFamily="34" charset="0"/>
                <a:cs typeface="Calibri" panose="020F0502020204030204" pitchFamily="34" charset="0"/>
              </a:rPr>
              <a:t>τα άτομα που παρακολουθούν. Αναμένεται να έχουν ενεργή συμμετοχή. Τα κίνητρά τους θα πρέπει να πηγάζουν από την περιέργεια, την ανάγκη και τη δική τους εμπειρία. Τα μέλη μπορούν επίσης να είναι ομιλητές και να καλούνται να μοιραστούν την εμπειρία τους. Κάθε φορά θα πρέπει να ενθαρρύνονται διαφορετικά άτομα να αναλαμβάνουν αυτό το ρόλο.</a:t>
            </a:r>
            <a:endParaRPr lang="es-ES" sz="1400" i="0" dirty="0">
              <a:effectLst/>
              <a:latin typeface="Calibri" panose="020F0502020204030204" pitchFamily="34" charset="0"/>
              <a:ea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rgbClr val="084260"/>
              </a:buClr>
              <a:buSzPts val="1600"/>
              <a:buNone/>
            </a:pPr>
            <a:endParaRPr sz="1400" i="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6"/>
          <p:cNvSpPr txBox="1">
            <a:spLocks noGrp="1"/>
          </p:cNvSpPr>
          <p:nvPr>
            <p:ph type="body" idx="1"/>
          </p:nvPr>
        </p:nvSpPr>
        <p:spPr>
          <a:xfrm>
            <a:off x="985673" y="981807"/>
            <a:ext cx="2426950" cy="2638821"/>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1900"/>
              <a:buNone/>
            </a:pPr>
            <a:r>
              <a:rPr lang="en-US" dirty="0"/>
              <a:t>ΔΕΝ ΥΠ</a:t>
            </a:r>
            <a:r>
              <a:rPr lang="el-GR" dirty="0"/>
              <a:t>Α</a:t>
            </a:r>
            <a:r>
              <a:rPr lang="en-US" dirty="0"/>
              <a:t>ΡΧΟΥΝ </a:t>
            </a:r>
            <a:r>
              <a:rPr lang="el-GR" dirty="0"/>
              <a:t>Ο</a:t>
            </a:r>
            <a:r>
              <a:rPr lang="en-US" dirty="0"/>
              <a:t>ΡΙΑ </a:t>
            </a:r>
            <a:r>
              <a:rPr lang="el-GR" dirty="0"/>
              <a:t>Η</a:t>
            </a:r>
            <a:r>
              <a:rPr lang="en-US" dirty="0"/>
              <a:t> Σ</a:t>
            </a:r>
            <a:r>
              <a:rPr lang="el-GR" dirty="0"/>
              <a:t>Υ</a:t>
            </a:r>
            <a:r>
              <a:rPr lang="en-US" dirty="0"/>
              <a:t>ΝΟΡΑ ΣΤΗΝ ΨΗΦΙΑΚ</a:t>
            </a:r>
            <a:r>
              <a:rPr lang="el-GR" dirty="0"/>
              <a:t>Η</a:t>
            </a:r>
            <a:r>
              <a:rPr lang="en-US" dirty="0"/>
              <a:t> ΕΠΟΧ</a:t>
            </a:r>
            <a:r>
              <a:rPr lang="el-GR" dirty="0"/>
              <a:t>Η</a:t>
            </a:r>
            <a:r>
              <a:rPr lang="en-US" dirty="0"/>
              <a:t> </a:t>
            </a:r>
            <a:endParaRPr dirty="0"/>
          </a:p>
        </p:txBody>
      </p:sp>
      <p:sp>
        <p:nvSpPr>
          <p:cNvPr id="488" name="Google Shape;488;p6"/>
          <p:cNvSpPr txBox="1"/>
          <p:nvPr/>
        </p:nvSpPr>
        <p:spPr>
          <a:xfrm>
            <a:off x="618460" y="3144426"/>
            <a:ext cx="3161377" cy="505777"/>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lt1"/>
              </a:buClr>
              <a:buSzPts val="1200"/>
              <a:buFont typeface="Arial"/>
              <a:buNone/>
            </a:pPr>
            <a:r>
              <a:rPr lang="en-US" sz="1200" b="1" i="0" dirty="0">
                <a:solidFill>
                  <a:schemeClr val="lt1"/>
                </a:solidFill>
                <a:latin typeface="Calibri"/>
                <a:ea typeface="Calibri"/>
                <a:cs typeface="Calibri"/>
                <a:sym typeface="Calibri"/>
              </a:rPr>
              <a:t>Karim Rashid</a:t>
            </a:r>
            <a:endParaRPr sz="1200" b="1" i="1" dirty="0">
              <a:solidFill>
                <a:schemeClr val="lt1"/>
              </a:solidFill>
              <a:latin typeface="Calibri"/>
              <a:ea typeface="Calibri"/>
              <a:cs typeface="Calibri"/>
              <a:sym typeface="Calibri"/>
            </a:endParaRPr>
          </a:p>
        </p:txBody>
      </p:sp>
      <p:grpSp>
        <p:nvGrpSpPr>
          <p:cNvPr id="489" name="Google Shape;489;p6"/>
          <p:cNvGrpSpPr/>
          <p:nvPr/>
        </p:nvGrpSpPr>
        <p:grpSpPr>
          <a:xfrm>
            <a:off x="3412623" y="1136201"/>
            <a:ext cx="1487826" cy="1083162"/>
            <a:chOff x="3400450" y="986392"/>
            <a:chExt cx="1487826" cy="1083162"/>
          </a:xfrm>
        </p:grpSpPr>
        <p:sp>
          <p:nvSpPr>
            <p:cNvPr id="490" name="Google Shape;490;p6"/>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10B1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
          <p:nvSpPr>
            <p:cNvPr id="491" name="Google Shape;491;p6"/>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8426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grpSp>
      <p:sp>
        <p:nvSpPr>
          <p:cNvPr id="492" name="Google Shape;492;p6"/>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5</a:t>
            </a:fld>
            <a:endParaRPr sz="700" b="0" i="0">
              <a:solidFill>
                <a:srgbClr val="595959"/>
              </a:solidFill>
              <a:latin typeface="Calibri"/>
              <a:ea typeface="Calibri"/>
              <a:cs typeface="Calibri"/>
              <a:sym typeface="Calibri"/>
            </a:endParaRPr>
          </a:p>
        </p:txBody>
      </p:sp>
      <p:pic>
        <p:nvPicPr>
          <p:cNvPr id="493" name="Google Shape;493;p6"/>
          <p:cNvPicPr preferRelativeResize="0">
            <a:picLocks noGrp="1"/>
          </p:cNvPicPr>
          <p:nvPr>
            <p:ph type="pic" idx="2"/>
          </p:nvPr>
        </p:nvPicPr>
        <p:blipFill rotWithShape="1">
          <a:blip r:embed="rId3">
            <a:alphaModFix/>
          </a:blip>
          <a:srcRect l="12850" r="12849"/>
          <a:stretch/>
        </p:blipFill>
        <p:spPr>
          <a:xfrm>
            <a:off x="31548" y="3701709"/>
            <a:ext cx="6056028" cy="5437409"/>
          </a:xfrm>
          <a:prstGeom prst="rect">
            <a:avLst/>
          </a:prstGeom>
          <a:solidFill>
            <a:srgbClr val="D8D8D8"/>
          </a:solidFill>
          <a:ln>
            <a:noFill/>
          </a:ln>
        </p:spPr>
      </p:pic>
      <p:sp>
        <p:nvSpPr>
          <p:cNvPr id="494" name="Google Shape;494;p6"/>
          <p:cNvSpPr/>
          <p:nvPr/>
        </p:nvSpPr>
        <p:spPr>
          <a:xfrm>
            <a:off x="2767441" y="6993360"/>
            <a:ext cx="2658189" cy="2853934"/>
          </a:xfrm>
          <a:custGeom>
            <a:avLst/>
            <a:gdLst/>
            <a:ahLst/>
            <a:cxnLst/>
            <a:rect l="l" t="t" r="r" b="b"/>
            <a:pathLst>
              <a:path w="2658193" h="2853938" extrusionOk="0">
                <a:moveTo>
                  <a:pt x="832478" y="2219665"/>
                </a:moveTo>
                <a:lnTo>
                  <a:pt x="824378" y="2244484"/>
                </a:lnTo>
                <a:lnTo>
                  <a:pt x="820903" y="2274173"/>
                </a:lnTo>
                <a:close/>
                <a:moveTo>
                  <a:pt x="859280" y="2140219"/>
                </a:moveTo>
                <a:lnTo>
                  <a:pt x="857222" y="2143849"/>
                </a:lnTo>
                <a:lnTo>
                  <a:pt x="850609" y="2164112"/>
                </a:lnTo>
                <a:close/>
                <a:moveTo>
                  <a:pt x="915445" y="2045587"/>
                </a:moveTo>
                <a:lnTo>
                  <a:pt x="908227" y="2053866"/>
                </a:lnTo>
                <a:lnTo>
                  <a:pt x="903302" y="2062554"/>
                </a:lnTo>
                <a:close/>
                <a:moveTo>
                  <a:pt x="2006677" y="1656767"/>
                </a:moveTo>
                <a:cubicBezTo>
                  <a:pt x="2222613" y="1656767"/>
                  <a:pt x="2408761" y="1786490"/>
                  <a:pt x="2486941" y="1975519"/>
                </a:cubicBezTo>
                <a:cubicBezTo>
                  <a:pt x="2341744" y="2227555"/>
                  <a:pt x="2118366" y="2427703"/>
                  <a:pt x="1846592" y="2542601"/>
                </a:cubicBezTo>
                <a:cubicBezTo>
                  <a:pt x="1734903" y="2587077"/>
                  <a:pt x="1615765" y="2620434"/>
                  <a:pt x="1492909" y="2635263"/>
                </a:cubicBezTo>
                <a:lnTo>
                  <a:pt x="1492909" y="2629466"/>
                </a:lnTo>
                <a:lnTo>
                  <a:pt x="1481738" y="2631553"/>
                </a:lnTo>
                <a:lnTo>
                  <a:pt x="1492909" y="2629380"/>
                </a:lnTo>
                <a:lnTo>
                  <a:pt x="1492909" y="2171959"/>
                </a:lnTo>
                <a:cubicBezTo>
                  <a:pt x="1492909" y="2071886"/>
                  <a:pt x="1518968" y="1975519"/>
                  <a:pt x="1571089" y="1897683"/>
                </a:cubicBezTo>
                <a:cubicBezTo>
                  <a:pt x="1734903" y="1982934"/>
                  <a:pt x="1846592" y="2153428"/>
                  <a:pt x="1846592" y="2353573"/>
                </a:cubicBezTo>
                <a:lnTo>
                  <a:pt x="1846592" y="2353572"/>
                </a:lnTo>
                <a:cubicBezTo>
                  <a:pt x="1846592" y="2153428"/>
                  <a:pt x="1734903" y="1982930"/>
                  <a:pt x="1571093" y="1897683"/>
                </a:cubicBezTo>
                <a:cubicBezTo>
                  <a:pt x="1660444" y="1753134"/>
                  <a:pt x="1824254" y="1656767"/>
                  <a:pt x="2006677" y="1656767"/>
                </a:cubicBezTo>
                <a:close/>
                <a:moveTo>
                  <a:pt x="651520" y="1656767"/>
                </a:moveTo>
                <a:cubicBezTo>
                  <a:pt x="788338" y="1656767"/>
                  <a:pt x="912592" y="1710974"/>
                  <a:pt x="1005434" y="1799058"/>
                </a:cubicBezTo>
                <a:lnTo>
                  <a:pt x="1083884" y="1893790"/>
                </a:lnTo>
                <a:lnTo>
                  <a:pt x="1200191" y="1850428"/>
                </a:lnTo>
                <a:cubicBezTo>
                  <a:pt x="1240679" y="1840235"/>
                  <a:pt x="1282563" y="1834675"/>
                  <a:pt x="1325378" y="1834675"/>
                </a:cubicBezTo>
                <a:cubicBezTo>
                  <a:pt x="1414729" y="1834675"/>
                  <a:pt x="1496634" y="1856915"/>
                  <a:pt x="1567368" y="1893977"/>
                </a:cubicBezTo>
                <a:cubicBezTo>
                  <a:pt x="1518968" y="1971813"/>
                  <a:pt x="1489188" y="2068180"/>
                  <a:pt x="1489188" y="2168253"/>
                </a:cubicBezTo>
                <a:lnTo>
                  <a:pt x="1481738" y="2168253"/>
                </a:lnTo>
                <a:lnTo>
                  <a:pt x="1481738" y="2631553"/>
                </a:lnTo>
                <a:cubicBezTo>
                  <a:pt x="1429617" y="2638968"/>
                  <a:pt x="1377499" y="2642673"/>
                  <a:pt x="1321653" y="2642673"/>
                </a:cubicBezTo>
                <a:cubicBezTo>
                  <a:pt x="1269531" y="2642673"/>
                  <a:pt x="1213689" y="2638968"/>
                  <a:pt x="1161567" y="2631553"/>
                </a:cubicBezTo>
                <a:lnTo>
                  <a:pt x="1161567" y="2630162"/>
                </a:lnTo>
                <a:lnTo>
                  <a:pt x="987983" y="2597732"/>
                </a:lnTo>
                <a:cubicBezTo>
                  <a:pt x="928880" y="2582443"/>
                  <a:pt x="871175" y="2562984"/>
                  <a:pt x="815330" y="2538891"/>
                </a:cubicBezTo>
                <a:lnTo>
                  <a:pt x="815330" y="2349867"/>
                </a:lnTo>
                <a:lnTo>
                  <a:pt x="820151" y="2280601"/>
                </a:lnTo>
                <a:lnTo>
                  <a:pt x="811609" y="2353572"/>
                </a:lnTo>
                <a:lnTo>
                  <a:pt x="811609" y="2540134"/>
                </a:lnTo>
                <a:lnTo>
                  <a:pt x="980537" y="2596343"/>
                </a:lnTo>
                <a:cubicBezTo>
                  <a:pt x="1039639" y="2612095"/>
                  <a:pt x="1100138" y="2624141"/>
                  <a:pt x="1161567" y="2631553"/>
                </a:cubicBezTo>
                <a:cubicBezTo>
                  <a:pt x="1100138" y="2624141"/>
                  <a:pt x="1039639" y="2613022"/>
                  <a:pt x="980537" y="2597733"/>
                </a:cubicBezTo>
                <a:lnTo>
                  <a:pt x="811609" y="2540164"/>
                </a:lnTo>
                <a:lnTo>
                  <a:pt x="811609" y="2542601"/>
                </a:lnTo>
                <a:lnTo>
                  <a:pt x="18617" y="2853938"/>
                </a:lnTo>
                <a:lnTo>
                  <a:pt x="174981" y="1975519"/>
                </a:lnTo>
                <a:cubicBezTo>
                  <a:pt x="249441" y="1790200"/>
                  <a:pt x="435589" y="1656767"/>
                  <a:pt x="651520" y="1656767"/>
                </a:cubicBezTo>
                <a:close/>
                <a:moveTo>
                  <a:pt x="1586107" y="1134617"/>
                </a:moveTo>
                <a:cubicBezTo>
                  <a:pt x="1696159" y="1155068"/>
                  <a:pt x="1799124" y="1281028"/>
                  <a:pt x="1701398" y="1408436"/>
                </a:cubicBezTo>
                <a:cubicBezTo>
                  <a:pt x="1545034" y="1608581"/>
                  <a:pt x="1727457" y="1671592"/>
                  <a:pt x="1727457" y="1671592"/>
                </a:cubicBezTo>
                <a:cubicBezTo>
                  <a:pt x="1727457" y="1671592"/>
                  <a:pt x="1667890" y="1667887"/>
                  <a:pt x="1623214" y="1619701"/>
                </a:cubicBezTo>
                <a:cubicBezTo>
                  <a:pt x="1585985" y="1586345"/>
                  <a:pt x="1559922" y="1523334"/>
                  <a:pt x="1571093" y="1423262"/>
                </a:cubicBezTo>
                <a:cubicBezTo>
                  <a:pt x="1589707" y="1277321"/>
                  <a:pt x="1526882" y="1239967"/>
                  <a:pt x="1477146" y="1232474"/>
                </a:cubicBezTo>
                <a:lnTo>
                  <a:pt x="1452969" y="1231119"/>
                </a:lnTo>
                <a:lnTo>
                  <a:pt x="1491978" y="1257399"/>
                </a:lnTo>
                <a:cubicBezTo>
                  <a:pt x="1533862" y="1299096"/>
                  <a:pt x="1559922" y="1356546"/>
                  <a:pt x="1559922" y="1419557"/>
                </a:cubicBezTo>
                <a:cubicBezTo>
                  <a:pt x="1559922" y="1545574"/>
                  <a:pt x="1455679" y="1649352"/>
                  <a:pt x="1329099" y="1649352"/>
                </a:cubicBezTo>
                <a:cubicBezTo>
                  <a:pt x="1202518" y="1649352"/>
                  <a:pt x="1098275" y="1549280"/>
                  <a:pt x="1098275" y="1419557"/>
                </a:cubicBezTo>
                <a:cubicBezTo>
                  <a:pt x="1098275" y="1293535"/>
                  <a:pt x="1202518" y="1189757"/>
                  <a:pt x="1329099" y="1189757"/>
                </a:cubicBezTo>
                <a:cubicBezTo>
                  <a:pt x="1360744" y="1189757"/>
                  <a:pt x="1390993" y="1196243"/>
                  <a:pt x="1418566" y="1207942"/>
                </a:cubicBezTo>
                <a:lnTo>
                  <a:pt x="1430621" y="1216063"/>
                </a:lnTo>
                <a:lnTo>
                  <a:pt x="1439912" y="1196080"/>
                </a:lnTo>
                <a:cubicBezTo>
                  <a:pt x="1474282" y="1140544"/>
                  <a:pt x="1531080" y="1124392"/>
                  <a:pt x="1586107" y="1134617"/>
                </a:cubicBezTo>
                <a:close/>
                <a:moveTo>
                  <a:pt x="670328" y="1012574"/>
                </a:moveTo>
                <a:cubicBezTo>
                  <a:pt x="777339" y="1020988"/>
                  <a:pt x="867188" y="1103276"/>
                  <a:pt x="880758" y="1213492"/>
                </a:cubicBezTo>
                <a:cubicBezTo>
                  <a:pt x="896267" y="1339454"/>
                  <a:pt x="806274" y="1454194"/>
                  <a:pt x="679750" y="1469772"/>
                </a:cubicBezTo>
                <a:cubicBezTo>
                  <a:pt x="553226" y="1485350"/>
                  <a:pt x="438084" y="1395867"/>
                  <a:pt x="422575" y="1269905"/>
                </a:cubicBezTo>
                <a:cubicBezTo>
                  <a:pt x="407066" y="1143944"/>
                  <a:pt x="497063" y="1029203"/>
                  <a:pt x="623587" y="1013625"/>
                </a:cubicBezTo>
                <a:cubicBezTo>
                  <a:pt x="639403" y="1011678"/>
                  <a:pt x="655041" y="1011372"/>
                  <a:pt x="670328" y="1012574"/>
                </a:cubicBezTo>
                <a:close/>
                <a:moveTo>
                  <a:pt x="2006678" y="1011848"/>
                </a:moveTo>
                <a:cubicBezTo>
                  <a:pt x="2133258" y="1011848"/>
                  <a:pt x="2237501" y="1115626"/>
                  <a:pt x="2237501" y="1241648"/>
                </a:cubicBezTo>
                <a:cubicBezTo>
                  <a:pt x="2237501" y="1367665"/>
                  <a:pt x="2133258" y="1471443"/>
                  <a:pt x="2006678" y="1471443"/>
                </a:cubicBezTo>
                <a:cubicBezTo>
                  <a:pt x="1880097" y="1471443"/>
                  <a:pt x="1775854" y="1367665"/>
                  <a:pt x="1775854" y="1241648"/>
                </a:cubicBezTo>
                <a:cubicBezTo>
                  <a:pt x="1775854" y="1115626"/>
                  <a:pt x="1880097" y="1011848"/>
                  <a:pt x="2006678" y="1011848"/>
                </a:cubicBezTo>
                <a:close/>
                <a:moveTo>
                  <a:pt x="1329099" y="0"/>
                </a:moveTo>
                <a:cubicBezTo>
                  <a:pt x="2062520" y="0"/>
                  <a:pt x="2658193" y="593028"/>
                  <a:pt x="2658193" y="1323190"/>
                </a:cubicBezTo>
                <a:cubicBezTo>
                  <a:pt x="2658193" y="1482568"/>
                  <a:pt x="2632134" y="1634531"/>
                  <a:pt x="2580013" y="1775374"/>
                </a:cubicBezTo>
                <a:cubicBezTo>
                  <a:pt x="2535337" y="1712363"/>
                  <a:pt x="2483216" y="1656767"/>
                  <a:pt x="2419924" y="1612291"/>
                </a:cubicBezTo>
                <a:cubicBezTo>
                  <a:pt x="2442261" y="1519629"/>
                  <a:pt x="2457153" y="1423262"/>
                  <a:pt x="2457153" y="1323190"/>
                </a:cubicBezTo>
                <a:cubicBezTo>
                  <a:pt x="2457153" y="704220"/>
                  <a:pt x="1950831" y="200145"/>
                  <a:pt x="1329099" y="200145"/>
                </a:cubicBezTo>
                <a:cubicBezTo>
                  <a:pt x="707362" y="200145"/>
                  <a:pt x="201040" y="704220"/>
                  <a:pt x="201040" y="1323190"/>
                </a:cubicBezTo>
                <a:cubicBezTo>
                  <a:pt x="201040" y="1423262"/>
                  <a:pt x="212211" y="1519629"/>
                  <a:pt x="238270" y="1612291"/>
                </a:cubicBezTo>
                <a:cubicBezTo>
                  <a:pt x="174981" y="1656767"/>
                  <a:pt x="122856" y="1712363"/>
                  <a:pt x="78184" y="1775374"/>
                </a:cubicBezTo>
                <a:cubicBezTo>
                  <a:pt x="29784" y="1634531"/>
                  <a:pt x="0" y="1482568"/>
                  <a:pt x="0" y="1323190"/>
                </a:cubicBezTo>
                <a:cubicBezTo>
                  <a:pt x="0" y="593028"/>
                  <a:pt x="595674" y="0"/>
                  <a:pt x="1329099" y="0"/>
                </a:cubicBezTo>
                <a:close/>
              </a:path>
            </a:pathLst>
          </a:custGeom>
          <a:solidFill>
            <a:schemeClr val="lt1">
              <a:alpha val="20784"/>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Schoolbook"/>
              <a:ea typeface="Century Schoolbook"/>
              <a:cs typeface="Century Schoolbook"/>
              <a:sym typeface="Century Schoolbook"/>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5"/>
          <p:cNvSpPr txBox="1">
            <a:spLocks noGrp="1"/>
          </p:cNvSpPr>
          <p:nvPr>
            <p:ph type="body" idx="1"/>
          </p:nvPr>
        </p:nvSpPr>
        <p:spPr>
          <a:xfrm>
            <a:off x="1396268" y="913616"/>
            <a:ext cx="5711894" cy="946746"/>
          </a:xfrm>
          <a:prstGeom prst="rect">
            <a:avLst/>
          </a:prstGeom>
          <a:noFill/>
          <a:ln>
            <a:noFill/>
          </a:ln>
        </p:spPr>
        <p:txBody>
          <a:bodyPr spcFirstLastPara="1" wrap="square" lIns="91425" tIns="45700" rIns="91425" bIns="45700" anchor="t" anchorCtr="0">
            <a:noAutofit/>
          </a:bodyPr>
          <a:lstStyle/>
          <a:p>
            <a:pPr>
              <a:lnSpc>
                <a:spcPct val="115000"/>
              </a:lnSpc>
              <a:spcBef>
                <a:spcPts val="2000"/>
              </a:spcBef>
              <a:spcAft>
                <a:spcPts val="600"/>
              </a:spcAft>
            </a:pPr>
            <a:r>
              <a:rPr lang="en-GB" sz="1800" dirty="0">
                <a:solidFill>
                  <a:srgbClr val="EB2788"/>
                </a:solidFill>
                <a:effectLst/>
                <a:latin typeface="Arial" panose="020B0604020202020204" pitchFamily="34" charset="0"/>
                <a:ea typeface="Arial" panose="020B0604020202020204" pitchFamily="34" charset="0"/>
              </a:rPr>
              <a:t>1.3. Γιατί χρειαζόμαστε κοινοτικές λέσχες; </a:t>
            </a:r>
            <a:endParaRPr lang="es-ES" sz="1800" dirty="0">
              <a:effectLst/>
              <a:latin typeface="Arial" panose="020B0604020202020204" pitchFamily="34" charset="0"/>
              <a:ea typeface="Arial" panose="020B0604020202020204" pitchFamily="34" charset="0"/>
            </a:endParaRPr>
          </a:p>
        </p:txBody>
      </p:sp>
      <p:sp>
        <p:nvSpPr>
          <p:cNvPr id="481" name="Google Shape;481;p5"/>
          <p:cNvSpPr txBox="1">
            <a:spLocks noGrp="1"/>
          </p:cNvSpPr>
          <p:nvPr>
            <p:ph type="body" idx="2"/>
          </p:nvPr>
        </p:nvSpPr>
        <p:spPr>
          <a:xfrm>
            <a:off x="964674" y="2483496"/>
            <a:ext cx="6143488" cy="6820641"/>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lt1"/>
              </a:buClr>
              <a:buSzPts val="1100"/>
              <a:buNone/>
            </a:pPr>
            <a:r>
              <a:rPr lang="en-US" sz="1400" b="1" dirty="0"/>
              <a:t>Γέφυρες μεταξύ γενεών και πολιτισμών</a:t>
            </a:r>
          </a:p>
          <a:p>
            <a:pPr marL="0" lvl="0" indent="0" algn="just" rtl="0">
              <a:lnSpc>
                <a:spcPct val="100000"/>
              </a:lnSpc>
              <a:spcBef>
                <a:spcPts val="0"/>
              </a:spcBef>
              <a:spcAft>
                <a:spcPts val="0"/>
              </a:spcAft>
              <a:buClr>
                <a:schemeClr val="lt1"/>
              </a:buClr>
              <a:buSzPts val="1100"/>
              <a:buNone/>
            </a:pPr>
            <a:r>
              <a:rPr lang="en-US" sz="1400" dirty="0"/>
              <a:t> </a:t>
            </a:r>
          </a:p>
          <a:p>
            <a:pPr marL="0" lvl="0" indent="0" algn="just" rtl="0">
              <a:lnSpc>
                <a:spcPct val="100000"/>
              </a:lnSpc>
              <a:spcBef>
                <a:spcPts val="0"/>
              </a:spcBef>
              <a:spcAft>
                <a:spcPts val="0"/>
              </a:spcAft>
              <a:buClr>
                <a:schemeClr val="lt1"/>
              </a:buClr>
              <a:buSzPts val="1100"/>
              <a:buNone/>
            </a:pPr>
            <a:r>
              <a:rPr lang="en-US" sz="1400" dirty="0"/>
              <a:t>Πρόκειται για έναν χώρο όπου νέοι και </a:t>
            </a:r>
            <a:r>
              <a:rPr lang="el-GR" sz="1400" dirty="0"/>
              <a:t>άτομα μεγαλύτερης ηλικίας</a:t>
            </a:r>
            <a:r>
              <a:rPr lang="en-US" sz="1400" dirty="0"/>
              <a:t> με διαφορετικό υπόβαθρο μπορούν να συνδεθούν. Θέλουμε να </a:t>
            </a:r>
            <a:r>
              <a:rPr lang="en-US" sz="1400" dirty="0" err="1"/>
              <a:t>δημιουργήσουμε</a:t>
            </a:r>
            <a:r>
              <a:rPr lang="en-US" sz="1400" dirty="0"/>
              <a:t> </a:t>
            </a:r>
            <a:r>
              <a:rPr lang="en-US" sz="1400" dirty="0" err="1"/>
              <a:t>έν</a:t>
            </a:r>
            <a:r>
              <a:rPr lang="en-US" sz="1400" dirty="0"/>
              <a:t>α χώρο όπου οι άνθρωποι νοιάζονται ο ένας για τον άλλον πέρα από την ανταλλαγή ψηφιακών δεξιοτήτων. Αυτό μπορεί να βοηθήσει στην καταπολέμηση ορισμένων κοινωνικών ζητημάτων, όπως η πόλωση, μέσω της ενσυναίσθησης και της αμοιβαίας κατανόησης. Ως συντονιστής, είστε υπεύθυνος για τη δημιουργία ενός ασφαλούς, προσβάσιμου και άνετου χώρου. </a:t>
            </a:r>
          </a:p>
          <a:p>
            <a:pPr marL="0" lvl="0" indent="0" algn="just" rtl="0">
              <a:lnSpc>
                <a:spcPct val="100000"/>
              </a:lnSpc>
              <a:spcBef>
                <a:spcPts val="0"/>
              </a:spcBef>
              <a:spcAft>
                <a:spcPts val="0"/>
              </a:spcAft>
              <a:buClr>
                <a:schemeClr val="lt1"/>
              </a:buClr>
              <a:buSzPts val="1100"/>
              <a:buNone/>
            </a:pPr>
            <a:r>
              <a:rPr lang="en-US" sz="1400" dirty="0"/>
              <a:t> </a:t>
            </a:r>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r>
              <a:rPr lang="en-US" sz="1400" b="1" dirty="0"/>
              <a:t>Μαθαίνουμε μαζί ψηφιακές δεξιότητες</a:t>
            </a:r>
          </a:p>
          <a:p>
            <a:pPr marL="0" lvl="0" indent="0" algn="just" rtl="0">
              <a:lnSpc>
                <a:spcPct val="100000"/>
              </a:lnSpc>
              <a:spcBef>
                <a:spcPts val="0"/>
              </a:spcBef>
              <a:spcAft>
                <a:spcPts val="0"/>
              </a:spcAft>
              <a:buClr>
                <a:schemeClr val="lt1"/>
              </a:buClr>
              <a:buSzPts val="1100"/>
              <a:buNone/>
            </a:pPr>
            <a:r>
              <a:rPr lang="en-US" sz="1400" dirty="0"/>
              <a:t> </a:t>
            </a:r>
          </a:p>
          <a:p>
            <a:pPr marL="0" lvl="0" indent="0" algn="just" rtl="0">
              <a:lnSpc>
                <a:spcPct val="100000"/>
              </a:lnSpc>
              <a:spcBef>
                <a:spcPts val="0"/>
              </a:spcBef>
              <a:spcAft>
                <a:spcPts val="0"/>
              </a:spcAft>
              <a:buClr>
                <a:schemeClr val="lt1"/>
              </a:buClr>
              <a:buSzPts val="1100"/>
              <a:buNone/>
            </a:pPr>
            <a:r>
              <a:rPr lang="en-US" sz="1400" dirty="0"/>
              <a:t>Στις κοινοτικές λέσχες δεν υπάρχουν καθηγητές ή μαθητές. Όλες οι εμπειρίες είναι πολύτιμες με τον ένα ή τον άλλο τρόπο. Ο ρόλος σας είναι να βοηθήσετε τα μέλη να το καταλάβουν αυτό. Για παράδειγμα, ένας μετανάστης μπορεί να είναι πιο προχωρημένος στη χρήση των μέσων κοινωνικής δικτύωσης, ενώ ένα άτομο μεγαλύτερης ηλικίας μπορεί να είναι πιο συνηθισμένο να συναλλάσσεται με τ</a:t>
            </a:r>
            <a:r>
              <a:rPr lang="el-GR" sz="1400" dirty="0"/>
              <a:t>ο δημόσιο</a:t>
            </a:r>
            <a:r>
              <a:rPr lang="en-US" sz="1400" dirty="0"/>
              <a:t>. </a:t>
            </a:r>
          </a:p>
          <a:p>
            <a:pPr marL="0" lvl="0" indent="0" algn="just" rtl="0">
              <a:lnSpc>
                <a:spcPct val="100000"/>
              </a:lnSpc>
              <a:spcBef>
                <a:spcPts val="0"/>
              </a:spcBef>
              <a:spcAft>
                <a:spcPts val="0"/>
              </a:spcAft>
              <a:buClr>
                <a:schemeClr val="lt1"/>
              </a:buClr>
              <a:buSzPts val="1100"/>
              <a:buNone/>
            </a:pPr>
            <a:r>
              <a:rPr lang="el-GR" sz="1400" dirty="0"/>
              <a:t>Στόχος είναι</a:t>
            </a:r>
            <a:r>
              <a:rPr lang="en-US" sz="1400" dirty="0"/>
              <a:t>, με τη βοήθειά σας, να υποστηρίξουν ο </a:t>
            </a:r>
            <a:r>
              <a:rPr lang="en-US" sz="1400" dirty="0" err="1"/>
              <a:t>έν</a:t>
            </a:r>
            <a:r>
              <a:rPr lang="en-US" sz="1400" dirty="0"/>
              <a:t>ας το</a:t>
            </a:r>
            <a:r>
              <a:rPr lang="el-GR" sz="1400" dirty="0"/>
              <a:t>ν</a:t>
            </a:r>
            <a:r>
              <a:rPr lang="en-US" sz="1400" dirty="0"/>
              <a:t> </a:t>
            </a:r>
            <a:r>
              <a:rPr lang="en-US" sz="1400" dirty="0" err="1"/>
              <a:t>άλλο</a:t>
            </a:r>
            <a:r>
              <a:rPr lang="en-US" sz="1400" dirty="0"/>
              <a:t>. </a:t>
            </a:r>
          </a:p>
          <a:p>
            <a:pPr marL="0" lvl="0" indent="0" algn="just" rtl="0">
              <a:lnSpc>
                <a:spcPct val="100000"/>
              </a:lnSpc>
              <a:spcBef>
                <a:spcPts val="0"/>
              </a:spcBef>
              <a:spcAft>
                <a:spcPts val="0"/>
              </a:spcAft>
              <a:buClr>
                <a:schemeClr val="lt1"/>
              </a:buClr>
              <a:buSzPts val="1100"/>
              <a:buNone/>
            </a:pPr>
            <a:endParaRPr lang="en-US" sz="1400" dirty="0"/>
          </a:p>
          <a:p>
            <a:pPr marL="0" lvl="0" indent="0" algn="just" rtl="0">
              <a:lnSpc>
                <a:spcPct val="100000"/>
              </a:lnSpc>
              <a:spcBef>
                <a:spcPts val="0"/>
              </a:spcBef>
              <a:spcAft>
                <a:spcPts val="0"/>
              </a:spcAft>
              <a:buClr>
                <a:schemeClr val="lt1"/>
              </a:buClr>
              <a:buSzPts val="1100"/>
              <a:buNone/>
            </a:pPr>
            <a:r>
              <a:rPr lang="en-US" sz="1400" dirty="0"/>
              <a:t> </a:t>
            </a:r>
          </a:p>
          <a:p>
            <a:pPr marL="0" lvl="0" indent="0" algn="just" rtl="0">
              <a:lnSpc>
                <a:spcPct val="100000"/>
              </a:lnSpc>
              <a:spcBef>
                <a:spcPts val="0"/>
              </a:spcBef>
              <a:spcAft>
                <a:spcPts val="0"/>
              </a:spcAft>
              <a:buClr>
                <a:schemeClr val="lt1"/>
              </a:buClr>
              <a:buSzPts val="1100"/>
              <a:buNone/>
            </a:pPr>
            <a:r>
              <a:rPr lang="en-US" sz="1400" b="1" dirty="0"/>
              <a:t>Εκμάθηση πρακτικών δεξιοτήτων </a:t>
            </a:r>
          </a:p>
          <a:p>
            <a:pPr marL="0" lvl="0" indent="0" algn="just" rtl="0">
              <a:lnSpc>
                <a:spcPct val="100000"/>
              </a:lnSpc>
              <a:spcBef>
                <a:spcPts val="0"/>
              </a:spcBef>
              <a:spcAft>
                <a:spcPts val="0"/>
              </a:spcAft>
              <a:buClr>
                <a:schemeClr val="lt1"/>
              </a:buClr>
              <a:buSzPts val="1100"/>
              <a:buNone/>
            </a:pPr>
            <a:r>
              <a:rPr lang="en-US" sz="1400" dirty="0"/>
              <a:t> </a:t>
            </a:r>
          </a:p>
          <a:p>
            <a:pPr marL="0" lvl="0" indent="0" algn="just" rtl="0">
              <a:lnSpc>
                <a:spcPct val="100000"/>
              </a:lnSpc>
              <a:spcBef>
                <a:spcPts val="0"/>
              </a:spcBef>
              <a:spcAft>
                <a:spcPts val="0"/>
              </a:spcAft>
              <a:buClr>
                <a:schemeClr val="lt1"/>
              </a:buClr>
              <a:buSzPts val="1100"/>
              <a:buNone/>
            </a:pPr>
            <a:r>
              <a:rPr lang="en-US" sz="1400" dirty="0" err="1"/>
              <a:t>Οι</a:t>
            </a:r>
            <a:r>
              <a:rPr lang="en-US" sz="1400" dirty="0"/>
              <a:t> </a:t>
            </a:r>
            <a:r>
              <a:rPr lang="el-GR" sz="1400" dirty="0"/>
              <a:t>συμμετέχοντες</a:t>
            </a:r>
            <a:r>
              <a:rPr lang="en-US" sz="1400" dirty="0"/>
              <a:t> θα πρέπει να </a:t>
            </a:r>
            <a:r>
              <a:rPr lang="el-GR" sz="1400" dirty="0"/>
              <a:t>έχουν </a:t>
            </a:r>
            <a:r>
              <a:rPr lang="en-US" sz="1400" dirty="0" err="1"/>
              <a:t>έν</a:t>
            </a:r>
            <a:r>
              <a:rPr lang="en-US" sz="1400" dirty="0"/>
              <a:t>α πρακτικό κίνητρο για να παρακολουθήσουν τις Λέσχες. </a:t>
            </a:r>
            <a:r>
              <a:rPr lang="el-GR" sz="1400" dirty="0"/>
              <a:t>Η </a:t>
            </a:r>
            <a:r>
              <a:rPr lang="en-US" sz="1400" dirty="0" err="1"/>
              <a:t>Λέσχη</a:t>
            </a:r>
            <a:r>
              <a:rPr lang="en-US" sz="1400" dirty="0"/>
              <a:t> πρέπει να είναι ένα μέρος όπου πηγαίνουν για να μάθουν νέα πράγματα σχετικά με την τεχνολογία και να ενημερώνονται για τις αλλαγές στην καθημερινή ζωή και την επαγγελματική εξέλιξη. Θα πρέπει να έχετε επίγνωση αυτού και να μην αφήνετε την ομάδα να κολλάει σε μια κατεύθυνση ή ένα θέμα.</a:t>
            </a:r>
          </a:p>
        </p:txBody>
      </p:sp>
      <p:sp>
        <p:nvSpPr>
          <p:cNvPr id="482" name="Google Shape;482;p5"/>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6</a:t>
            </a:fld>
            <a:endParaRPr sz="700" b="0" i="0">
              <a:solidFill>
                <a:srgbClr val="595959"/>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4"/>
          <p:cNvSpPr txBox="1">
            <a:spLocks noGrp="1"/>
          </p:cNvSpPr>
          <p:nvPr>
            <p:ph type="body" idx="1"/>
          </p:nvPr>
        </p:nvSpPr>
        <p:spPr>
          <a:xfrm>
            <a:off x="1804558" y="1615386"/>
            <a:ext cx="1952282" cy="156494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10B1A2"/>
              </a:buClr>
              <a:buSzPts val="10000"/>
              <a:buNone/>
            </a:pPr>
            <a:r>
              <a:rPr lang="en-US" dirty="0"/>
              <a:t>02</a:t>
            </a:r>
            <a:endParaRPr dirty="0"/>
          </a:p>
        </p:txBody>
      </p:sp>
      <p:sp>
        <p:nvSpPr>
          <p:cNvPr id="475" name="Google Shape;475;p4"/>
          <p:cNvSpPr txBox="1">
            <a:spLocks noGrp="1"/>
          </p:cNvSpPr>
          <p:nvPr>
            <p:ph type="body" idx="2"/>
          </p:nvPr>
        </p:nvSpPr>
        <p:spPr>
          <a:xfrm>
            <a:off x="3352800" y="3124029"/>
            <a:ext cx="3817257" cy="2002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ΣΧΗΜΑΤΙΖΟΝΤΑΣ </a:t>
            </a:r>
            <a:r>
              <a:rPr lang="el-GR" dirty="0"/>
              <a:t>ΜΙΑ ΛΕΣΧΗ</a:t>
            </a:r>
            <a:endParaRPr dirty="0"/>
          </a:p>
        </p:txBody>
      </p:sp>
    </p:spTree>
    <p:extLst>
      <p:ext uri="{BB962C8B-B14F-4D97-AF65-F5344CB8AC3E}">
        <p14:creationId xmlns:p14="http://schemas.microsoft.com/office/powerpoint/2010/main" val="9201030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8"/>
          <p:cNvSpPr txBox="1">
            <a:spLocks noGrp="1"/>
          </p:cNvSpPr>
          <p:nvPr>
            <p:ph type="body" idx="3"/>
          </p:nvPr>
        </p:nvSpPr>
        <p:spPr>
          <a:xfrm>
            <a:off x="570155" y="5694251"/>
            <a:ext cx="3155034" cy="4321816"/>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84260"/>
              </a:buClr>
              <a:buSzPts val="1100"/>
              <a:buNone/>
            </a:pPr>
            <a:r>
              <a:rPr lang="en-US" sz="1400" dirty="0"/>
              <a:t>Κάθε σύλλογος είναι εξ ορισμού διαφορετικός. Ωστόσο, όσο μεγαλύτερη είναι η ποικιλομορφία, τόσο το καλύτερο.</a:t>
            </a:r>
          </a:p>
          <a:p>
            <a:pPr marL="0" lvl="0" indent="0" algn="just" rtl="0">
              <a:lnSpc>
                <a:spcPct val="100000"/>
              </a:lnSpc>
              <a:spcBef>
                <a:spcPts val="0"/>
              </a:spcBef>
              <a:spcAft>
                <a:spcPts val="0"/>
              </a:spcAft>
              <a:buClr>
                <a:srgbClr val="084260"/>
              </a:buClr>
              <a:buSzPts val="1100"/>
              <a:buNone/>
            </a:pPr>
            <a:br>
              <a:rPr lang="el-GR" sz="1400" dirty="0"/>
            </a:br>
            <a:r>
              <a:rPr lang="el-GR" sz="1400" dirty="0"/>
              <a:t>Τι πρέπει να σκεφτείτε</a:t>
            </a:r>
            <a:r>
              <a:rPr lang="en-US" sz="1400" dirty="0"/>
              <a:t>: </a:t>
            </a:r>
          </a:p>
          <a:p>
            <a:pPr marL="0" lvl="0" indent="0" algn="just" rtl="0">
              <a:lnSpc>
                <a:spcPct val="100000"/>
              </a:lnSpc>
              <a:spcBef>
                <a:spcPts val="0"/>
              </a:spcBef>
              <a:spcAft>
                <a:spcPts val="0"/>
              </a:spcAft>
              <a:buClr>
                <a:srgbClr val="084260"/>
              </a:buClr>
              <a:buSzPts val="1100"/>
              <a:buNone/>
            </a:pPr>
            <a:endParaRPr lang="en-US" sz="1400" dirty="0"/>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en-US" sz="1400" dirty="0"/>
              <a:t>Πόσοι νέοι, ηλικιωμένοι και μετανάστες θα υπάρχουν;</a:t>
            </a:r>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en-US" sz="1400" dirty="0"/>
              <a:t>Πώς μπορούμε να βρούμε αυτούς τους ανθρώπους;</a:t>
            </a:r>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en-US" sz="1400" dirty="0"/>
              <a:t>Ποια κίνητρα μπορεί να έχουν για να συμμετάσχουν; </a:t>
            </a:r>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en-US" sz="1400" dirty="0"/>
              <a:t>Ποιες δεξιότητες ή συνεισφορές μπορούν να προσφέρουν; </a:t>
            </a:r>
          </a:p>
          <a:p>
            <a:pPr marL="285750" lvl="0" indent="-285750" algn="just" rtl="0">
              <a:lnSpc>
                <a:spcPct val="100000"/>
              </a:lnSpc>
              <a:spcBef>
                <a:spcPts val="0"/>
              </a:spcBef>
              <a:spcAft>
                <a:spcPts val="0"/>
              </a:spcAft>
              <a:buClr>
                <a:srgbClr val="084260"/>
              </a:buClr>
              <a:buSzPts val="1100"/>
              <a:buFont typeface="Arial" panose="020B0604020202020204" pitchFamily="34" charset="0"/>
              <a:buChar char="•"/>
            </a:pPr>
            <a:r>
              <a:rPr lang="en-US" sz="1400" dirty="0"/>
              <a:t>Ποιες μπορεί να είναι οι ανάγκες τους;</a:t>
            </a:r>
          </a:p>
          <a:p>
            <a:pPr marL="0" lvl="0" indent="0" rtl="0">
              <a:lnSpc>
                <a:spcPct val="100000"/>
              </a:lnSpc>
              <a:spcBef>
                <a:spcPts val="0"/>
              </a:spcBef>
              <a:spcAft>
                <a:spcPts val="0"/>
              </a:spcAft>
              <a:buClr>
                <a:srgbClr val="084260"/>
              </a:buClr>
              <a:buSzPts val="1100"/>
              <a:buNone/>
            </a:pPr>
            <a:r>
              <a:rPr lang="en-US" sz="1400" dirty="0"/>
              <a:t>Θυμηθείτε να λάβετε υπόψη σας το</a:t>
            </a:r>
            <a:r>
              <a:rPr lang="el-GR" sz="1400" dirty="0"/>
              <a:t> δικό σας</a:t>
            </a:r>
            <a:r>
              <a:rPr lang="en-US" sz="1400" dirty="0"/>
              <a:t> χρόνο και τα κίνητρά σας προς το σύλλογο και να ενεργήσετε αναλόγως. </a:t>
            </a:r>
          </a:p>
        </p:txBody>
      </p:sp>
      <p:sp>
        <p:nvSpPr>
          <p:cNvPr id="509" name="Google Shape;509;p8"/>
          <p:cNvSpPr txBox="1">
            <a:spLocks noGrp="1"/>
          </p:cNvSpPr>
          <p:nvPr>
            <p:ph type="body" idx="4"/>
          </p:nvPr>
        </p:nvSpPr>
        <p:spPr>
          <a:xfrm>
            <a:off x="4183441" y="3306734"/>
            <a:ext cx="2981152" cy="7063638"/>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84260"/>
              </a:buClr>
              <a:buSzPts val="1100"/>
              <a:buNone/>
            </a:pPr>
            <a:r>
              <a:rPr lang="el-GR" sz="1400" dirty="0"/>
              <a:t>Μ</a:t>
            </a:r>
            <a:r>
              <a:rPr lang="en-US" sz="1400" dirty="0"/>
              <a:t>π</a:t>
            </a:r>
            <a:r>
              <a:rPr lang="en-US" sz="1400" dirty="0" err="1"/>
              <a:t>ορεί</a:t>
            </a:r>
            <a:r>
              <a:rPr lang="en-US" sz="1400" dirty="0"/>
              <a:t> να </a:t>
            </a:r>
            <a:r>
              <a:rPr lang="el-GR" sz="1400" dirty="0"/>
              <a:t>λειτουργήσει δια ζώσης</a:t>
            </a:r>
            <a:r>
              <a:rPr lang="en-US" sz="1400" dirty="0"/>
              <a:t>, διαδικτυακά ή υβριδικά. Είναι πιθανό να χρειαστεί να βρείτε έναν εσωτερικό χώρο.</a:t>
            </a:r>
            <a:r>
              <a:rPr lang="el-GR" sz="1400" dirty="0"/>
              <a:t> </a:t>
            </a:r>
            <a:r>
              <a:rPr lang="en-US" sz="1400" dirty="0" err="1"/>
              <a:t>Σκεφτείτε</a:t>
            </a:r>
            <a:r>
              <a:rPr lang="en-US" sz="1400" dirty="0"/>
              <a:t> μέρη που γνωρίζετε όπου μπορούν να </a:t>
            </a:r>
            <a:r>
              <a:rPr lang="en-US" sz="1400" dirty="0" err="1"/>
              <a:t>γίνουν</a:t>
            </a:r>
            <a:r>
              <a:rPr lang="en-US" sz="1400" dirty="0"/>
              <a:t> </a:t>
            </a:r>
            <a:r>
              <a:rPr lang="en-US" sz="1400" dirty="0" err="1"/>
              <a:t>συν</a:t>
            </a:r>
            <a:r>
              <a:rPr lang="en-US" sz="1400" dirty="0"/>
              <a:t>αντήσεις</a:t>
            </a:r>
            <a:r>
              <a:rPr lang="el-GR" sz="1400" dirty="0"/>
              <a:t> (π.χ. </a:t>
            </a:r>
            <a:r>
              <a:rPr lang="en-US" sz="1400" dirty="0"/>
              <a:t>. </a:t>
            </a:r>
            <a:r>
              <a:rPr lang="en-US" sz="1400" dirty="0" err="1"/>
              <a:t>έν</a:t>
            </a:r>
            <a:r>
              <a:rPr lang="en-US" sz="1400" dirty="0"/>
              <a:t>α σπίτι</a:t>
            </a:r>
            <a:r>
              <a:rPr lang="el-GR" sz="1400" dirty="0"/>
              <a:t>, </a:t>
            </a:r>
            <a:r>
              <a:rPr lang="el-GR" sz="1400" dirty="0" err="1"/>
              <a:t>έν</a:t>
            </a:r>
            <a:r>
              <a:rPr lang="en-US" sz="1400" dirty="0"/>
              <a:t>α </a:t>
            </a:r>
            <a:r>
              <a:rPr lang="en-US" sz="1400" dirty="0" err="1"/>
              <a:t>δημόσιο</a:t>
            </a:r>
            <a:r>
              <a:rPr lang="en-US" sz="1400" dirty="0"/>
              <a:t> </a:t>
            </a:r>
            <a:r>
              <a:rPr lang="en-US" sz="1400" dirty="0" err="1"/>
              <a:t>ίδρυμ</a:t>
            </a:r>
            <a:r>
              <a:rPr lang="en-US" sz="1400" dirty="0"/>
              <a:t>α</a:t>
            </a:r>
            <a:r>
              <a:rPr lang="el-GR" sz="1400" dirty="0"/>
              <a:t> ή ένας</a:t>
            </a:r>
            <a:r>
              <a:rPr lang="en-US" sz="1400" dirty="0"/>
              <a:t> </a:t>
            </a:r>
            <a:r>
              <a:rPr lang="en-US" sz="1400" dirty="0" err="1"/>
              <a:t>κοινοτικός</a:t>
            </a:r>
            <a:r>
              <a:rPr lang="en-US" sz="1400" dirty="0"/>
              <a:t> </a:t>
            </a:r>
            <a:r>
              <a:rPr lang="en-US" sz="1400" dirty="0" err="1"/>
              <a:t>χώρος</a:t>
            </a:r>
            <a:r>
              <a:rPr lang="el-GR" sz="1400" dirty="0"/>
              <a:t>).</a:t>
            </a:r>
            <a:endParaRPr lang="en-US" sz="1400" dirty="0"/>
          </a:p>
          <a:p>
            <a:pPr marL="0" lvl="0" indent="0" algn="just" rtl="0">
              <a:lnSpc>
                <a:spcPct val="100000"/>
              </a:lnSpc>
              <a:spcBef>
                <a:spcPts val="0"/>
              </a:spcBef>
              <a:spcAft>
                <a:spcPts val="0"/>
              </a:spcAft>
              <a:buClr>
                <a:srgbClr val="084260"/>
              </a:buClr>
              <a:buSzPts val="1100"/>
              <a:buNone/>
            </a:pPr>
            <a:r>
              <a:rPr lang="el-GR" sz="1400" dirty="0"/>
              <a:t>Θα </a:t>
            </a:r>
            <a:r>
              <a:rPr lang="en-US" sz="1400" dirty="0"/>
              <a:t>π</a:t>
            </a:r>
            <a:r>
              <a:rPr lang="en-US" sz="1400" dirty="0" err="1"/>
              <a:t>ρέ</a:t>
            </a:r>
            <a:r>
              <a:rPr lang="en-US" sz="1400" dirty="0"/>
              <a:t>πει να επικοινωνήσετε με τον χώρο εκ των προτέρων για να κάνετε κράτηση της αίθουσας. Για παράδειγμα, μπορείτε να επικοινωνήσετε με τοπικές ενώσεις που ασχολούνται με την υποστήριξη μεταναστών ή </a:t>
            </a:r>
            <a:r>
              <a:rPr lang="el-GR" sz="1400" dirty="0"/>
              <a:t>ατόμων μεγαλύτερης ηλικίας.</a:t>
            </a:r>
            <a:endParaRPr lang="en-US" sz="1400" dirty="0"/>
          </a:p>
          <a:p>
            <a:pPr marL="0" lvl="0" indent="0" algn="just" rtl="0">
              <a:lnSpc>
                <a:spcPct val="100000"/>
              </a:lnSpc>
              <a:spcBef>
                <a:spcPts val="0"/>
              </a:spcBef>
              <a:spcAft>
                <a:spcPts val="0"/>
              </a:spcAft>
              <a:buClr>
                <a:srgbClr val="084260"/>
              </a:buClr>
              <a:buSzPts val="1100"/>
              <a:buNone/>
            </a:pPr>
            <a:r>
              <a:rPr lang="en-US" sz="1400" dirty="0"/>
              <a:t>Μπ</a:t>
            </a:r>
            <a:r>
              <a:rPr lang="en-US" sz="1400" dirty="0" err="1"/>
              <a:t>ορείτε</a:t>
            </a:r>
            <a:r>
              <a:rPr lang="en-US" sz="1400" dirty="0"/>
              <a:t> επίσης να </a:t>
            </a:r>
            <a:r>
              <a:rPr lang="en-US" sz="1400" dirty="0" err="1"/>
              <a:t>ζητήσετε</a:t>
            </a:r>
            <a:r>
              <a:rPr lang="en-US" sz="1400" dirty="0"/>
              <a:t> </a:t>
            </a:r>
            <a:r>
              <a:rPr lang="el-GR" sz="1400" dirty="0"/>
              <a:t>αίθουσα</a:t>
            </a:r>
            <a:r>
              <a:rPr lang="en-US" sz="1400" dirty="0"/>
              <a:t> από το δημαρχείο, τα κοινοτικά κέντρα ή τις δημόσιες βιβλιοθήκες. Λάβετε υπόψη σας ότι αυτού του είδους οι χώροι απαιτούν επίσημο αίτημα και μπορεί να χρειαστεί κάποιος χρόνος. </a:t>
            </a:r>
          </a:p>
          <a:p>
            <a:pPr marL="0" lvl="0" indent="0" algn="just" rtl="0">
              <a:lnSpc>
                <a:spcPct val="100000"/>
              </a:lnSpc>
              <a:spcBef>
                <a:spcPts val="0"/>
              </a:spcBef>
              <a:spcAft>
                <a:spcPts val="0"/>
              </a:spcAft>
              <a:buClr>
                <a:srgbClr val="084260"/>
              </a:buClr>
              <a:buSzPts val="1100"/>
              <a:buNone/>
            </a:pPr>
            <a:endParaRPr lang="en-US" sz="1400" dirty="0"/>
          </a:p>
          <a:p>
            <a:pPr marL="0" lvl="0" indent="0" algn="just" rtl="0">
              <a:lnSpc>
                <a:spcPct val="100000"/>
              </a:lnSpc>
              <a:spcBef>
                <a:spcPts val="0"/>
              </a:spcBef>
              <a:spcAft>
                <a:spcPts val="0"/>
              </a:spcAft>
              <a:buClr>
                <a:srgbClr val="084260"/>
              </a:buClr>
              <a:buSzPts val="1100"/>
              <a:buNone/>
            </a:pPr>
            <a:r>
              <a:rPr lang="en-US" sz="1400" dirty="0"/>
              <a:t>Επίσης, θα ήταν καλύτερο αν μπορείτε να δημιουργήσετε ένα φιλόξενο χώρο όπου οι άνθρωποι θα αισθάνονται άνετα. Θα μπορούσατε να φέρετε καφέ/φαγητό ή να ζητήσετε από τους συμμετέχοντες να φέρουν και να μοιραστούν. Μπορείτε επίσης να διακοσμήσετε τον χώρο, αν έχετε χρόνο!</a:t>
            </a:r>
          </a:p>
          <a:p>
            <a:pPr marL="0" lvl="0" indent="0" algn="just" rtl="0">
              <a:lnSpc>
                <a:spcPct val="100000"/>
              </a:lnSpc>
              <a:spcBef>
                <a:spcPts val="0"/>
              </a:spcBef>
              <a:spcAft>
                <a:spcPts val="0"/>
              </a:spcAft>
              <a:buClr>
                <a:srgbClr val="084260"/>
              </a:buClr>
              <a:buSzPts val="1100"/>
              <a:buNone/>
            </a:pPr>
            <a:endParaRPr lang="es-ES" sz="1400" dirty="0"/>
          </a:p>
        </p:txBody>
      </p:sp>
      <p:sp>
        <p:nvSpPr>
          <p:cNvPr id="510" name="Google Shape;510;p8"/>
          <p:cNvSpPr txBox="1">
            <a:spLocks noGrp="1"/>
          </p:cNvSpPr>
          <p:nvPr>
            <p:ph type="body" idx="1"/>
          </p:nvPr>
        </p:nvSpPr>
        <p:spPr>
          <a:xfrm>
            <a:off x="700476" y="3385177"/>
            <a:ext cx="2895713" cy="15957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200"/>
              <a:buNone/>
            </a:pPr>
            <a:r>
              <a:rPr lang="en-US" dirty="0"/>
              <a:t>2.1. Φανταστείτε πώς θα λειτουργεί η Λέσχη</a:t>
            </a:r>
            <a:endParaRPr dirty="0"/>
          </a:p>
          <a:p>
            <a:pPr marL="0" lvl="0" indent="0" algn="l" rtl="0">
              <a:lnSpc>
                <a:spcPct val="100000"/>
              </a:lnSpc>
              <a:spcBef>
                <a:spcPts val="2267"/>
              </a:spcBef>
              <a:spcAft>
                <a:spcPts val="0"/>
              </a:spcAft>
              <a:buClr>
                <a:schemeClr val="lt1"/>
              </a:buClr>
              <a:buSzPts val="2200"/>
              <a:buNone/>
            </a:pPr>
            <a:endParaRPr dirty="0"/>
          </a:p>
        </p:txBody>
      </p:sp>
      <p:sp>
        <p:nvSpPr>
          <p:cNvPr id="511" name="Google Shape;511;p8"/>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8</a:t>
            </a:fld>
            <a:endParaRPr sz="700" b="0" i="0">
              <a:solidFill>
                <a:srgbClr val="595959"/>
              </a:solidFill>
              <a:latin typeface="Calibri"/>
              <a:ea typeface="Calibri"/>
              <a:cs typeface="Calibri"/>
              <a:sym typeface="Calibri"/>
            </a:endParaRPr>
          </a:p>
        </p:txBody>
      </p:sp>
      <p:pic>
        <p:nvPicPr>
          <p:cNvPr id="512" name="Google Shape;512;p8"/>
          <p:cNvPicPr preferRelativeResize="0">
            <a:picLocks noGrp="1"/>
          </p:cNvPicPr>
          <p:nvPr>
            <p:ph type="pic" idx="2"/>
          </p:nvPr>
        </p:nvPicPr>
        <p:blipFill rotWithShape="1">
          <a:blip r:embed="rId3">
            <a:alphaModFix/>
          </a:blip>
          <a:srcRect t="23004" b="23004"/>
          <a:stretch/>
        </p:blipFill>
        <p:spPr>
          <a:xfrm>
            <a:off x="-1" y="-11581"/>
            <a:ext cx="7559675" cy="2723566"/>
          </a:xfrm>
          <a:prstGeom prst="rect">
            <a:avLst/>
          </a:prstGeom>
          <a:solidFill>
            <a:srgbClr val="D8D8D8"/>
          </a:solidFill>
          <a:ln>
            <a:noFill/>
          </a:ln>
        </p:spPr>
      </p:pic>
      <p:sp>
        <p:nvSpPr>
          <p:cNvPr id="3" name="CuadroTexto 2">
            <a:extLst>
              <a:ext uri="{FF2B5EF4-FFF2-40B4-BE49-F238E27FC236}">
                <a16:creationId xmlns:a16="http://schemas.microsoft.com/office/drawing/2014/main" id="{82993B2B-4A4E-27BF-BAB1-8E5D5DAD9E5A}"/>
              </a:ext>
            </a:extLst>
          </p:cNvPr>
          <p:cNvSpPr txBox="1"/>
          <p:nvPr/>
        </p:nvSpPr>
        <p:spPr>
          <a:xfrm>
            <a:off x="700476" y="5311561"/>
            <a:ext cx="1890485" cy="307777"/>
          </a:xfrm>
          <a:prstGeom prst="rect">
            <a:avLst/>
          </a:prstGeom>
          <a:noFill/>
        </p:spPr>
        <p:txBody>
          <a:bodyPr wrap="square">
            <a:spAutoFit/>
          </a:bodyPr>
          <a:lstStyle/>
          <a:p>
            <a:r>
              <a:rPr lang="en-GB" b="1" dirty="0">
                <a:solidFill>
                  <a:srgbClr val="EB2788"/>
                </a:solidFill>
                <a:latin typeface="Arial" panose="020B0604020202020204" pitchFamily="34" charset="0"/>
              </a:rPr>
              <a:t>Οι άνθρωποι</a:t>
            </a:r>
            <a:endParaRPr lang="en-GB" b="1" dirty="0"/>
          </a:p>
        </p:txBody>
      </p:sp>
      <p:sp>
        <p:nvSpPr>
          <p:cNvPr id="4" name="CuadroTexto 3">
            <a:extLst>
              <a:ext uri="{FF2B5EF4-FFF2-40B4-BE49-F238E27FC236}">
                <a16:creationId xmlns:a16="http://schemas.microsoft.com/office/drawing/2014/main" id="{67AF3615-EF8F-2999-3FAD-EDAE0AF63E3C}"/>
              </a:ext>
            </a:extLst>
          </p:cNvPr>
          <p:cNvSpPr txBox="1"/>
          <p:nvPr/>
        </p:nvSpPr>
        <p:spPr>
          <a:xfrm>
            <a:off x="4197955" y="2897359"/>
            <a:ext cx="1890485" cy="307777"/>
          </a:xfrm>
          <a:prstGeom prst="rect">
            <a:avLst/>
          </a:prstGeom>
          <a:noFill/>
        </p:spPr>
        <p:txBody>
          <a:bodyPr wrap="square">
            <a:spAutoFit/>
          </a:bodyPr>
          <a:lstStyle/>
          <a:p>
            <a:r>
              <a:rPr lang="en-GB" b="1" dirty="0">
                <a:solidFill>
                  <a:srgbClr val="EB2788"/>
                </a:solidFill>
                <a:latin typeface="Arial" panose="020B0604020202020204" pitchFamily="34" charset="0"/>
              </a:rPr>
              <a:t>Ο τόπος</a:t>
            </a:r>
            <a:endParaRPr lang="en-GB"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16"/>
          <p:cNvSpPr txBox="1">
            <a:spLocks noGrp="1"/>
          </p:cNvSpPr>
          <p:nvPr>
            <p:ph type="body" idx="1"/>
          </p:nvPr>
        </p:nvSpPr>
        <p:spPr>
          <a:xfrm>
            <a:off x="4515173" y="1119713"/>
            <a:ext cx="2429178" cy="36029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E63275"/>
              </a:buClr>
              <a:buSzPct val="100000"/>
              <a:buNone/>
            </a:pPr>
            <a:r>
              <a:rPr lang="en-GB" dirty="0"/>
              <a:t>Συμβουλές για την εύρεση μελών</a:t>
            </a:r>
          </a:p>
        </p:txBody>
      </p:sp>
      <p:sp>
        <p:nvSpPr>
          <p:cNvPr id="590" name="Google Shape;590;p16"/>
          <p:cNvSpPr txBox="1">
            <a:spLocks noGrp="1"/>
          </p:cNvSpPr>
          <p:nvPr>
            <p:ph type="body" idx="2"/>
          </p:nvPr>
        </p:nvSpPr>
        <p:spPr>
          <a:xfrm>
            <a:off x="4512377" y="1537704"/>
            <a:ext cx="2429179" cy="1323734"/>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84260"/>
              </a:buClr>
              <a:buSzPts val="1200"/>
              <a:buNone/>
            </a:pPr>
            <a:r>
              <a:rPr lang="en-US" sz="1400" dirty="0"/>
              <a:t>Αφού έχετε μια σαφή ιδέα για το πώς θα πρέπει να λειτουργεί η Λέσχη, ήρθε η ώρα να εντοπίσετε τους ενδιαφερόμενους φορείς και τους χώρους όπου μπορείτε να βρείτε άτομα των οποίων οι δεξιότητες, οι ανάγκες και τα κίνητρα μπορεί να ταιριάζουν με τη Λέσχη. </a:t>
            </a:r>
            <a:endParaRPr lang="es-ES" sz="1400" dirty="0"/>
          </a:p>
        </p:txBody>
      </p:sp>
      <p:sp>
        <p:nvSpPr>
          <p:cNvPr id="591" name="Google Shape;591;p16"/>
          <p:cNvSpPr txBox="1">
            <a:spLocks noGrp="1"/>
          </p:cNvSpPr>
          <p:nvPr>
            <p:ph type="body" idx="3"/>
          </p:nvPr>
        </p:nvSpPr>
        <p:spPr>
          <a:xfrm>
            <a:off x="3415441" y="1376711"/>
            <a:ext cx="1043148" cy="955625"/>
          </a:xfrm>
          <a:prstGeom prst="rect">
            <a:avLst/>
          </a:prstGeom>
          <a:noFill/>
          <a:ln>
            <a:noFill/>
          </a:ln>
        </p:spPr>
        <p:txBody>
          <a:bodyPr spcFirstLastPara="1" wrap="square" lIns="91425" tIns="45700" rIns="91425" bIns="45700" anchor="ctr" anchorCtr="0">
            <a:noAutofit/>
          </a:bodyPr>
          <a:lstStyle/>
          <a:p>
            <a:pPr marL="0" lvl="0" indent="0" algn="r" rtl="0">
              <a:lnSpc>
                <a:spcPct val="130000"/>
              </a:lnSpc>
              <a:spcBef>
                <a:spcPts val="0"/>
              </a:spcBef>
              <a:spcAft>
                <a:spcPts val="0"/>
              </a:spcAft>
              <a:buClr>
                <a:schemeClr val="lt1"/>
              </a:buClr>
              <a:buSzPts val="6500"/>
              <a:buNone/>
            </a:pPr>
            <a:r>
              <a:rPr lang="en-US" dirty="0"/>
              <a:t>1</a:t>
            </a:r>
            <a:endParaRPr dirty="0"/>
          </a:p>
        </p:txBody>
      </p:sp>
      <p:sp>
        <p:nvSpPr>
          <p:cNvPr id="592" name="Google Shape;592;p16"/>
          <p:cNvSpPr txBox="1">
            <a:spLocks noGrp="1"/>
          </p:cNvSpPr>
          <p:nvPr>
            <p:ph type="body" idx="5"/>
          </p:nvPr>
        </p:nvSpPr>
        <p:spPr>
          <a:xfrm>
            <a:off x="4570433" y="3834818"/>
            <a:ext cx="2292145" cy="236049"/>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E63275"/>
              </a:buClr>
              <a:buSzPct val="100000"/>
              <a:buNone/>
            </a:pPr>
            <a:r>
              <a:rPr lang="en-US" dirty="0"/>
              <a:t>Πού θα τα βρείτε</a:t>
            </a:r>
          </a:p>
        </p:txBody>
      </p:sp>
      <p:sp>
        <p:nvSpPr>
          <p:cNvPr id="593" name="Google Shape;593;p16"/>
          <p:cNvSpPr txBox="1">
            <a:spLocks noGrp="1"/>
          </p:cNvSpPr>
          <p:nvPr>
            <p:ph type="body" idx="6"/>
          </p:nvPr>
        </p:nvSpPr>
        <p:spPr>
          <a:xfrm>
            <a:off x="4067397" y="4143437"/>
            <a:ext cx="2895713" cy="1735564"/>
          </a:xfrm>
          <a:prstGeom prst="rect">
            <a:avLst/>
          </a:prstGeom>
          <a:noFill/>
          <a:ln>
            <a:noFill/>
          </a:ln>
        </p:spPr>
        <p:txBody>
          <a:bodyPr spcFirstLastPara="1" wrap="square" lIns="91425" tIns="45700" rIns="91425" bIns="45700" anchor="t" anchorCtr="0">
            <a:noAutofit/>
          </a:bodyPr>
          <a:lstStyle/>
          <a:p>
            <a:pPr marL="457200" lvl="1" indent="0" algn="just">
              <a:lnSpc>
                <a:spcPct val="115000"/>
              </a:lnSpc>
              <a:buNone/>
            </a:pPr>
            <a:r>
              <a:rPr lang="en-GB" sz="1400" dirty="0">
                <a:solidFill>
                  <a:srgbClr val="084260"/>
                </a:solidFill>
                <a:effectLst/>
                <a:latin typeface="Calibri" panose="020F0502020204030204" pitchFamily="34" charset="0"/>
                <a:ea typeface="Calibri" panose="020F0502020204030204" pitchFamily="34" charset="0"/>
                <a:cs typeface="Calibri" panose="020F0502020204030204" pitchFamily="34" charset="0"/>
              </a:rPr>
              <a:t>ΜΚΟ, πανεπιστήμια, παιδικοί σταθμοί, εκκλησίες, μπαρ... ακόμη και κανάλια κοινωνικής δικτύωσης, όπως προφίλ στο Instagram, Facebook, Reddit, LinkedIn ή TikTok.</a:t>
            </a:r>
            <a:endParaRPr lang="es-ES" sz="14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594" name="Google Shape;594;p16"/>
          <p:cNvSpPr txBox="1">
            <a:spLocks noGrp="1"/>
          </p:cNvSpPr>
          <p:nvPr>
            <p:ph type="body" idx="7"/>
          </p:nvPr>
        </p:nvSpPr>
        <p:spPr>
          <a:xfrm>
            <a:off x="3424050" y="4117898"/>
            <a:ext cx="1043148" cy="955625"/>
          </a:xfrm>
          <a:prstGeom prst="rect">
            <a:avLst/>
          </a:prstGeom>
          <a:noFill/>
          <a:ln>
            <a:noFill/>
          </a:ln>
        </p:spPr>
        <p:txBody>
          <a:bodyPr spcFirstLastPara="1" wrap="square" lIns="91425" tIns="45700" rIns="91425" bIns="45700" anchor="ctr" anchorCtr="0">
            <a:noAutofit/>
          </a:bodyPr>
          <a:lstStyle/>
          <a:p>
            <a:pPr marL="0" lvl="0" indent="0" algn="r" rtl="0">
              <a:lnSpc>
                <a:spcPct val="130000"/>
              </a:lnSpc>
              <a:spcBef>
                <a:spcPts val="0"/>
              </a:spcBef>
              <a:spcAft>
                <a:spcPts val="0"/>
              </a:spcAft>
              <a:buClr>
                <a:schemeClr val="lt1"/>
              </a:buClr>
              <a:buSzPts val="6500"/>
              <a:buNone/>
            </a:pPr>
            <a:r>
              <a:rPr lang="en-US" dirty="0"/>
              <a:t>2</a:t>
            </a:r>
            <a:endParaRPr dirty="0"/>
          </a:p>
        </p:txBody>
      </p:sp>
      <p:sp>
        <p:nvSpPr>
          <p:cNvPr id="595" name="Google Shape;595;p16"/>
          <p:cNvSpPr txBox="1">
            <a:spLocks noGrp="1"/>
          </p:cNvSpPr>
          <p:nvPr>
            <p:ph type="body" idx="8"/>
          </p:nvPr>
        </p:nvSpPr>
        <p:spPr>
          <a:xfrm>
            <a:off x="4576312" y="6474260"/>
            <a:ext cx="2310243" cy="394915"/>
          </a:xfrm>
          <a:prstGeom prst="rect">
            <a:avLst/>
          </a:prstGeom>
          <a:noFill/>
          <a:ln>
            <a:noFill/>
          </a:ln>
        </p:spPr>
        <p:txBody>
          <a:bodyPr spcFirstLastPara="1" wrap="square" lIns="91425" tIns="45700" rIns="91425" bIns="45700" anchor="t" anchorCtr="0">
            <a:normAutofit fontScale="55000" lnSpcReduction="20000"/>
          </a:bodyPr>
          <a:lstStyle/>
          <a:p>
            <a:pPr marL="0" lvl="0" indent="0" algn="r" rtl="0">
              <a:lnSpc>
                <a:spcPct val="100000"/>
              </a:lnSpc>
              <a:spcBef>
                <a:spcPts val="0"/>
              </a:spcBef>
              <a:spcAft>
                <a:spcPts val="0"/>
              </a:spcAft>
              <a:buClr>
                <a:srgbClr val="E63275"/>
              </a:buClr>
              <a:buSzPct val="100000"/>
              <a:buNone/>
            </a:pPr>
            <a:r>
              <a:rPr lang="en-US" dirty="0"/>
              <a:t>Πώς να επικοινωνήσετε μαζί τους</a:t>
            </a:r>
            <a:endParaRPr dirty="0"/>
          </a:p>
        </p:txBody>
      </p:sp>
      <p:sp>
        <p:nvSpPr>
          <p:cNvPr id="597" name="Google Shape;597;p16"/>
          <p:cNvSpPr txBox="1">
            <a:spLocks noGrp="1"/>
          </p:cNvSpPr>
          <p:nvPr>
            <p:ph type="body" idx="13"/>
          </p:nvPr>
        </p:nvSpPr>
        <p:spPr>
          <a:xfrm>
            <a:off x="3385279" y="6831455"/>
            <a:ext cx="1043148" cy="955625"/>
          </a:xfrm>
          <a:prstGeom prst="rect">
            <a:avLst/>
          </a:prstGeom>
          <a:noFill/>
          <a:ln>
            <a:noFill/>
          </a:ln>
        </p:spPr>
        <p:txBody>
          <a:bodyPr spcFirstLastPara="1" wrap="square" lIns="91425" tIns="45700" rIns="91425" bIns="45700" anchor="ctr" anchorCtr="0">
            <a:noAutofit/>
          </a:bodyPr>
          <a:lstStyle/>
          <a:p>
            <a:pPr marL="0" lvl="0" indent="0" algn="r" rtl="0">
              <a:lnSpc>
                <a:spcPct val="130000"/>
              </a:lnSpc>
              <a:spcBef>
                <a:spcPts val="0"/>
              </a:spcBef>
              <a:spcAft>
                <a:spcPts val="0"/>
              </a:spcAft>
              <a:buClr>
                <a:schemeClr val="lt1"/>
              </a:buClr>
              <a:buSzPts val="6500"/>
              <a:buNone/>
            </a:pPr>
            <a:r>
              <a:rPr lang="en-US" dirty="0"/>
              <a:t>3</a:t>
            </a:r>
            <a:endParaRPr dirty="0"/>
          </a:p>
        </p:txBody>
      </p:sp>
      <p:sp>
        <p:nvSpPr>
          <p:cNvPr id="598" name="Google Shape;598;p16"/>
          <p:cNvSpPr txBox="1"/>
          <p:nvPr/>
        </p:nvSpPr>
        <p:spPr>
          <a:xfrm>
            <a:off x="6895802" y="10132358"/>
            <a:ext cx="424721" cy="465137"/>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700" b="0" i="0">
                <a:solidFill>
                  <a:srgbClr val="595959"/>
                </a:solidFill>
                <a:latin typeface="Calibri"/>
                <a:ea typeface="Calibri"/>
                <a:cs typeface="Calibri"/>
                <a:sym typeface="Calibri"/>
              </a:rPr>
              <a:t>9</a:t>
            </a:fld>
            <a:endParaRPr sz="700" b="0" i="0">
              <a:solidFill>
                <a:srgbClr val="595959"/>
              </a:solidFill>
              <a:latin typeface="Calibri"/>
              <a:ea typeface="Calibri"/>
              <a:cs typeface="Calibri"/>
              <a:sym typeface="Calibri"/>
            </a:endParaRPr>
          </a:p>
        </p:txBody>
      </p:sp>
      <p:pic>
        <p:nvPicPr>
          <p:cNvPr id="599" name="Google Shape;599;p16"/>
          <p:cNvPicPr preferRelativeResize="0">
            <a:picLocks noGrp="1"/>
          </p:cNvPicPr>
          <p:nvPr>
            <p:ph type="pic" idx="4"/>
          </p:nvPr>
        </p:nvPicPr>
        <p:blipFill rotWithShape="1">
          <a:blip r:embed="rId3">
            <a:alphaModFix/>
          </a:blip>
          <a:srcRect l="41267" t="960" r="36359" b="882"/>
          <a:stretch/>
        </p:blipFill>
        <p:spPr>
          <a:xfrm>
            <a:off x="7559" y="188180"/>
            <a:ext cx="3354094" cy="9597862"/>
          </a:xfrm>
          <a:prstGeom prst="rect">
            <a:avLst/>
          </a:prstGeom>
          <a:solidFill>
            <a:srgbClr val="D8D8D8"/>
          </a:solidFill>
          <a:ln>
            <a:noFill/>
          </a:ln>
        </p:spPr>
      </p:pic>
      <p:sp>
        <p:nvSpPr>
          <p:cNvPr id="2" name="Google Shape;510;p8">
            <a:extLst>
              <a:ext uri="{FF2B5EF4-FFF2-40B4-BE49-F238E27FC236}">
                <a16:creationId xmlns:a16="http://schemas.microsoft.com/office/drawing/2014/main" id="{A945D8E1-F879-6AFD-B3E9-6495DC5EA707}"/>
              </a:ext>
            </a:extLst>
          </p:cNvPr>
          <p:cNvSpPr txBox="1">
            <a:spLocks/>
          </p:cNvSpPr>
          <p:nvPr/>
        </p:nvSpPr>
        <p:spPr>
          <a:xfrm>
            <a:off x="4602168" y="397259"/>
            <a:ext cx="2895713" cy="51325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0">
              <a:lnSpc>
                <a:spcPct val="100000"/>
              </a:lnSpc>
              <a:spcBef>
                <a:spcPts val="2267"/>
              </a:spcBef>
              <a:spcAft>
                <a:spcPts val="0"/>
              </a:spcAft>
              <a:buClr>
                <a:srgbClr val="E63275"/>
              </a:buClr>
              <a:buSzPts val="2000"/>
              <a:buFont typeface="Arial"/>
              <a:buNone/>
              <a:defRPr sz="2000" b="1" i="0" u="none" strike="noStrike" cap="none">
                <a:solidFill>
                  <a:srgbClr val="E63275"/>
                </a:solidFill>
                <a:latin typeface="Calibri"/>
                <a:ea typeface="Calibri"/>
                <a:cs typeface="Calibri"/>
                <a:sym typeface="Calibri"/>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a:pPr marL="0" indent="0" algn="l">
              <a:spcBef>
                <a:spcPts val="0"/>
              </a:spcBef>
              <a:buClr>
                <a:schemeClr val="lt1"/>
              </a:buClr>
              <a:buSzPts val="2200"/>
            </a:pPr>
            <a:r>
              <a:rPr lang="en-US" dirty="0"/>
              <a:t>2.2. Πρόσληψη ατόμων</a:t>
            </a:r>
          </a:p>
          <a:p>
            <a:pPr marL="0" indent="0" algn="l">
              <a:buClr>
                <a:schemeClr val="lt1"/>
              </a:buClr>
              <a:buSzPts val="2200"/>
            </a:pPr>
            <a:endParaRPr lang="en-US" dirty="0"/>
          </a:p>
        </p:txBody>
      </p:sp>
      <p:sp>
        <p:nvSpPr>
          <p:cNvPr id="4" name="Marcador de texto 3">
            <a:extLst>
              <a:ext uri="{FF2B5EF4-FFF2-40B4-BE49-F238E27FC236}">
                <a16:creationId xmlns:a16="http://schemas.microsoft.com/office/drawing/2014/main" id="{5C277439-93E6-C4EB-3185-9A2DDEED60AB}"/>
              </a:ext>
            </a:extLst>
          </p:cNvPr>
          <p:cNvSpPr>
            <a:spLocks noGrp="1"/>
          </p:cNvSpPr>
          <p:nvPr>
            <p:ph type="body" idx="9"/>
          </p:nvPr>
        </p:nvSpPr>
        <p:spPr>
          <a:xfrm>
            <a:off x="4452053" y="6798996"/>
            <a:ext cx="2895713" cy="1735564"/>
          </a:xfrm>
        </p:spPr>
        <p:txBody>
          <a:bodyPr/>
          <a:lstStyle/>
          <a:p>
            <a:pPr marL="313200" algn="l">
              <a:spcBef>
                <a:spcPts val="0"/>
              </a:spcBef>
            </a:pPr>
            <a:r>
              <a:rPr lang="en-GB" sz="1400" dirty="0"/>
              <a:t>Να είστε φιλικοί εξηγώντας την ιδέα </a:t>
            </a:r>
          </a:p>
          <a:p>
            <a:pPr marL="370350" indent="-285750" algn="l">
              <a:spcBef>
                <a:spcPts val="0"/>
              </a:spcBef>
              <a:buFont typeface="Arial" panose="020B0604020202020204" pitchFamily="34" charset="0"/>
              <a:buChar char="•"/>
            </a:pPr>
            <a:r>
              <a:rPr lang="en-GB" sz="1400" dirty="0"/>
              <a:t>Μην υπερφορτώνετε με πληροφορίες και μην πιέζετε ποτέ τους ανθρώπους </a:t>
            </a:r>
          </a:p>
          <a:p>
            <a:pPr marL="370350" indent="-285750" algn="l">
              <a:spcBef>
                <a:spcPts val="0"/>
              </a:spcBef>
              <a:buFont typeface="Arial" panose="020B0604020202020204" pitchFamily="34" charset="0"/>
              <a:buChar char="•"/>
            </a:pPr>
            <a:r>
              <a:rPr lang="en-GB" sz="1400" dirty="0"/>
              <a:t>Θυμηθείτε το ρόλο σας ως διαμεσολαβητής</a:t>
            </a:r>
          </a:p>
          <a:p>
            <a:pPr marL="370350" indent="-285750" algn="l">
              <a:spcBef>
                <a:spcPts val="0"/>
              </a:spcBef>
              <a:buFont typeface="Arial" panose="020B0604020202020204" pitchFamily="34" charset="0"/>
              <a:buChar char="•"/>
            </a:pPr>
            <a:r>
              <a:rPr lang="en-GB" sz="1400" dirty="0"/>
              <a:t>Δημιουργήστε ένα απλό φυλλάδιο για να εξηγήσετε τους στόχους</a:t>
            </a: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Red Violet">
      <a:dk1>
        <a:srgbClr val="000000"/>
      </a:dk1>
      <a:lt1>
        <a:srgbClr val="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8A36500B4DAEA478F3AC6D3E87F42CF" ma:contentTypeVersion="17" ma:contentTypeDescription="Create a new document." ma:contentTypeScope="" ma:versionID="1b7743e0e3f9a09540dd67c80fbede2e">
  <xsd:schema xmlns:xsd="http://www.w3.org/2001/XMLSchema" xmlns:xs="http://www.w3.org/2001/XMLSchema" xmlns:p="http://schemas.microsoft.com/office/2006/metadata/properties" xmlns:ns2="ba23ba8f-c104-43fb-90f3-1452520a08de" xmlns:ns3="f0760b90-c01e-4a2b-94fe-f9abc4bce065" targetNamespace="http://schemas.microsoft.com/office/2006/metadata/properties" ma:root="true" ma:fieldsID="c4395b6c5e0c39421dfe2cc2aaab46c3" ns2:_="" ns3:_="">
    <xsd:import namespace="ba23ba8f-c104-43fb-90f3-1452520a08de"/>
    <xsd:import namespace="f0760b90-c01e-4a2b-94fe-f9abc4bce06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j"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23ba8f-c104-43fb-90f3-1452520a08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j" ma:index="21" nillable="true" ma:displayName="j" ma:format="Thumbnail" ma:internalName="j">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01f0ccb-ee92-4a2a-9659-b1a3e5b538e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0760b90-c01e-4a2b-94fe-f9abc4bce065"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ea63ad3d-0bab-4b7b-a680-6639018af587}" ma:internalName="TaxCatchAll" ma:showField="CatchAllData" ma:web="f0760b90-c01e-4a2b-94fe-f9abc4bce06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F282A1-37EF-442D-85F7-55F5B6395E76}">
  <ds:schemaRefs>
    <ds:schemaRef ds:uri="http://schemas.microsoft.com/sharepoint/v3/contenttype/forms"/>
  </ds:schemaRefs>
</ds:datastoreItem>
</file>

<file path=customXml/itemProps2.xml><?xml version="1.0" encoding="utf-8"?>
<ds:datastoreItem xmlns:ds="http://schemas.openxmlformats.org/officeDocument/2006/customXml" ds:itemID="{A85E2516-7F36-42E3-B588-B2474413E6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23ba8f-c104-43fb-90f3-1452520a08de"/>
    <ds:schemaRef ds:uri="f0760b90-c01e-4a2b-94fe-f9abc4bce0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409</TotalTime>
  <Words>3387</Words>
  <Application>Microsoft Office PowerPoint</Application>
  <PresentationFormat>Custom</PresentationFormat>
  <Paragraphs>346</Paragraphs>
  <Slides>26</Slides>
  <Notes>25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26</vt:i4>
      </vt:variant>
    </vt:vector>
  </HeadingPairs>
  <TitlesOfParts>
    <vt:vector size="37" baseType="lpstr">
      <vt:lpstr>Montserrat</vt:lpstr>
      <vt:lpstr>Montserrat Light</vt:lpstr>
      <vt:lpstr>Century Schoolbook</vt:lpstr>
      <vt:lpstr>Wingdings</vt:lpstr>
      <vt:lpstr>Helvetica Neue</vt:lpstr>
      <vt:lpstr>Times New Roman</vt:lpstr>
      <vt:lpstr>Poppins</vt:lpstr>
      <vt:lpstr>Calibri</vt:lpstr>
      <vt:lpstr>Arial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Gillian Keane</dc:creator>
  <cp:keywords>, docId:52AC43208432B1935E5CDD000E8E256F</cp:keywords>
  <cp:lastModifiedBy>Canice Hamill</cp:lastModifiedBy>
  <cp:revision>5</cp:revision>
  <dcterms:created xsi:type="dcterms:W3CDTF">2020-10-14T13:32:04Z</dcterms:created>
  <dcterms:modified xsi:type="dcterms:W3CDTF">2023-11-14T15:04:57Z</dcterms:modified>
</cp:coreProperties>
</file>