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 id="2147483653" r:id="rId4"/>
  </p:sldMasterIdLst>
  <p:notesMasterIdLst>
    <p:notesMasterId r:id="rId31"/>
  </p:notesMasterIdLst>
  <p:handoutMasterIdLst>
    <p:handoutMasterId r:id="rId32"/>
  </p:handoutMasterIdLst>
  <p:sldIdLst>
    <p:sldId id="257" r:id="rId5"/>
    <p:sldId id="258" r:id="rId6"/>
    <p:sldId id="259" r:id="rId7"/>
    <p:sldId id="262" r:id="rId8"/>
    <p:sldId id="261" r:id="rId9"/>
    <p:sldId id="260" r:id="rId10"/>
    <p:sldId id="274" r:id="rId11"/>
    <p:sldId id="263" r:id="rId12"/>
    <p:sldId id="271" r:id="rId13"/>
    <p:sldId id="277" r:id="rId14"/>
    <p:sldId id="269" r:id="rId15"/>
    <p:sldId id="264" r:id="rId16"/>
    <p:sldId id="275" r:id="rId17"/>
    <p:sldId id="270" r:id="rId18"/>
    <p:sldId id="278" r:id="rId19"/>
    <p:sldId id="279" r:id="rId20"/>
    <p:sldId id="267" r:id="rId21"/>
    <p:sldId id="280" r:id="rId22"/>
    <p:sldId id="268" r:id="rId23"/>
    <p:sldId id="281" r:id="rId24"/>
    <p:sldId id="283" r:id="rId25"/>
    <p:sldId id="282" r:id="rId26"/>
    <p:sldId id="276" r:id="rId27"/>
    <p:sldId id="284" r:id="rId28"/>
    <p:sldId id="272" r:id="rId29"/>
    <p:sldId id="273" r:id="rId30"/>
  </p:sldIdLst>
  <p:sldSz cx="7559675" cy="10691813"/>
  <p:notesSz cx="6858000" cy="9144000"/>
  <p:embeddedFontLst>
    <p:embeddedFont>
      <p:font typeface="Calibri" panose="020F0502020204030204" pitchFamily="34" charset="0"/>
      <p:regular r:id="rId33"/>
      <p:bold r:id="rId34"/>
      <p:italic r:id="rId35"/>
      <p:boldItalic r:id="rId36"/>
    </p:embeddedFont>
    <p:embeddedFont>
      <p:font typeface="Century Schoolbook" panose="02040604050505020304" pitchFamily="18"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Montserrat Light" panose="00000400000000000000" pitchFamily="2" charset="0"/>
      <p:regular r:id="rId45"/>
      <p:bold r:id="rId46"/>
      <p:italic r:id="rId47"/>
      <p:boldItalic r:id="rId48"/>
    </p:embeddedFont>
    <p:embeddedFont>
      <p:font typeface="Poppins" panose="000005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i9BoVpfebl9wPRnqt/Oa7H25EE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284"/>
    <a:srgbClr val="2B4A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4A4F9-024A-F745-AC37-3F25A237FA4D}" v="36" dt="2023-02-13T16:44:23.86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70" d="100"/>
          <a:sy n="70" d="100"/>
        </p:scale>
        <p:origin x="3132" y="72"/>
      </p:cViewPr>
      <p:guideLst/>
    </p:cSldViewPr>
  </p:slideViewPr>
  <p:notesTextViewPr>
    <p:cViewPr>
      <p:scale>
        <a:sx n="1" d="1"/>
        <a:sy n="1" d="1"/>
      </p:scale>
      <p:origin x="0" y="0"/>
    </p:cViewPr>
  </p:notesTextViewPr>
  <p:notesViewPr>
    <p:cSldViewPr snapToGrid="0">
      <p:cViewPr varScale="1">
        <p:scale>
          <a:sx n="87" d="100"/>
          <a:sy n="87" d="100"/>
        </p:scale>
        <p:origin x="384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BB1F-0A60-F8CB-BE9F-16759F3B63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2F81D41-05AF-A926-49DA-2C9ADBE67C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B14CE1-8422-4C1B-94C3-77305B2F4B92}" type="datetimeFigureOut">
              <a:rPr lang="en-GB" smtClean="0"/>
              <a:t>14/11/2023</a:t>
            </a:fld>
            <a:endParaRPr lang="en-GB"/>
          </a:p>
        </p:txBody>
      </p:sp>
      <p:sp>
        <p:nvSpPr>
          <p:cNvPr id="4" name="Footer Placeholder 3">
            <a:extLst>
              <a:ext uri="{FF2B5EF4-FFF2-40B4-BE49-F238E27FC236}">
                <a16:creationId xmlns:a16="http://schemas.microsoft.com/office/drawing/2014/main" id="{A0A3F3AD-97B7-69CA-F6A5-5A441CBCBB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EF57BA8-701F-CA00-8D8E-0B059C9C35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207790-2C7F-4970-8C82-94C68BE5E9EF}" type="slidenum">
              <a:rPr lang="en-GB" smtClean="0"/>
              <a:t>‹#›</a:t>
            </a:fld>
            <a:endParaRPr lang="en-GB"/>
          </a:p>
        </p:txBody>
      </p:sp>
    </p:spTree>
    <p:extLst>
      <p:ext uri="{BB962C8B-B14F-4D97-AF65-F5344CB8AC3E}">
        <p14:creationId xmlns:p14="http://schemas.microsoft.com/office/powerpoint/2010/main" val="3113286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77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1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5" name="Google Shape;515;p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843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8" name="Google Shape;578;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073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1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397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2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496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8484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463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411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56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1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1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00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92"/>
        <p:cNvGrpSpPr/>
        <p:nvPr/>
      </p:nvGrpSpPr>
      <p:grpSpPr>
        <a:xfrm>
          <a:off x="0" y="0"/>
          <a:ext cx="0" cy="0"/>
          <a:chOff x="0" y="0"/>
          <a:chExt cx="0" cy="0"/>
        </a:xfrm>
      </p:grpSpPr>
      <p:sp>
        <p:nvSpPr>
          <p:cNvPr id="93" name="Google Shape;93;p21"/>
          <p:cNvSpPr/>
          <p:nvPr/>
        </p:nvSpPr>
        <p:spPr>
          <a:xfrm>
            <a:off x="24498" y="5681479"/>
            <a:ext cx="7535177" cy="3765660"/>
          </a:xfrm>
          <a:custGeom>
            <a:avLst/>
            <a:gdLst/>
            <a:ahLst/>
            <a:cxnLst/>
            <a:rect l="l" t="t" r="r" b="b"/>
            <a:pathLst>
              <a:path w="967106" h="479753" extrusionOk="0">
                <a:moveTo>
                  <a:pt x="0" y="0"/>
                </a:moveTo>
                <a:lnTo>
                  <a:pt x="967107" y="0"/>
                </a:lnTo>
                <a:lnTo>
                  <a:pt x="967107" y="479754"/>
                </a:lnTo>
                <a:lnTo>
                  <a:pt x="0" y="479754"/>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21"/>
          <p:cNvSpPr>
            <a:spLocks noGrp="1"/>
          </p:cNvSpPr>
          <p:nvPr>
            <p:ph type="pic" idx="2"/>
          </p:nvPr>
        </p:nvSpPr>
        <p:spPr>
          <a:xfrm flipH="1">
            <a:off x="387100" y="2035035"/>
            <a:ext cx="6785473" cy="4709790"/>
          </a:xfrm>
          <a:prstGeom prst="rect">
            <a:avLst/>
          </a:prstGeom>
          <a:solidFill>
            <a:srgbClr val="D8D8D8"/>
          </a:solidFill>
          <a:ln>
            <a:noFill/>
          </a:ln>
        </p:spPr>
      </p:sp>
      <p:sp>
        <p:nvSpPr>
          <p:cNvPr id="95" name="Google Shape;95;p21"/>
          <p:cNvSpPr txBox="1">
            <a:spLocks noGrp="1"/>
          </p:cNvSpPr>
          <p:nvPr>
            <p:ph type="body" idx="1"/>
          </p:nvPr>
        </p:nvSpPr>
        <p:spPr>
          <a:xfrm>
            <a:off x="576450" y="7068312"/>
            <a:ext cx="2951698" cy="574616"/>
          </a:xfrm>
          <a:prstGeom prst="rect">
            <a:avLst/>
          </a:prstGeom>
          <a:noFill/>
          <a:ln>
            <a:noFill/>
          </a:ln>
        </p:spPr>
        <p:txBody>
          <a:bodyPr spcFirstLastPara="1" wrap="square" lIns="91425" tIns="45700" rIns="91425" bIns="45700" anchor="t" anchorCtr="0">
            <a:noAutofit/>
          </a:bodyPr>
          <a:lstStyle>
            <a:lvl1pPr marL="457200" lvl="0" indent="-228600" algn="l">
              <a:lnSpc>
                <a:spcPct val="103333"/>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96" name="Google Shape;96;p21"/>
          <p:cNvSpPr txBox="1">
            <a:spLocks noGrp="1"/>
          </p:cNvSpPr>
          <p:nvPr>
            <p:ph type="body" idx="3"/>
          </p:nvPr>
        </p:nvSpPr>
        <p:spPr>
          <a:xfrm>
            <a:off x="576449" y="7915963"/>
            <a:ext cx="2980605" cy="75169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1800"/>
              <a:buNone/>
              <a:defRPr sz="1800" b="0"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97" name="Google Shape;97;p21"/>
          <p:cNvSpPr/>
          <p:nvPr/>
        </p:nvSpPr>
        <p:spPr>
          <a:xfrm rot="-5400000">
            <a:off x="1633128" y="7333699"/>
            <a:ext cx="715523" cy="3981779"/>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8" name="Google Shape;98;p21"/>
          <p:cNvSpPr txBox="1">
            <a:spLocks noGrp="1"/>
          </p:cNvSpPr>
          <p:nvPr>
            <p:ph type="body" idx="4"/>
          </p:nvPr>
        </p:nvSpPr>
        <p:spPr>
          <a:xfrm>
            <a:off x="576450" y="9134019"/>
            <a:ext cx="2846623" cy="4695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pic>
        <p:nvPicPr>
          <p:cNvPr id="99" name="Google Shape;99;p21"/>
          <p:cNvPicPr preferRelativeResize="0"/>
          <p:nvPr/>
        </p:nvPicPr>
        <p:blipFill rotWithShape="1">
          <a:blip r:embed="rId2">
            <a:alphaModFix/>
          </a:blip>
          <a:srcRect r="44449"/>
          <a:stretch/>
        </p:blipFill>
        <p:spPr>
          <a:xfrm>
            <a:off x="431015" y="10059959"/>
            <a:ext cx="1280061" cy="293943"/>
          </a:xfrm>
          <a:prstGeom prst="rect">
            <a:avLst/>
          </a:prstGeom>
          <a:noFill/>
          <a:ln>
            <a:noFill/>
          </a:ln>
        </p:spPr>
      </p:pic>
      <p:grpSp>
        <p:nvGrpSpPr>
          <p:cNvPr id="100" name="Google Shape;100;p21"/>
          <p:cNvGrpSpPr/>
          <p:nvPr/>
        </p:nvGrpSpPr>
        <p:grpSpPr>
          <a:xfrm>
            <a:off x="4411415" y="9820141"/>
            <a:ext cx="1509109" cy="423922"/>
            <a:chOff x="584588" y="9078286"/>
            <a:chExt cx="1509109" cy="423922"/>
          </a:xfrm>
        </p:grpSpPr>
        <p:sp>
          <p:nvSpPr>
            <p:cNvPr id="101" name="Google Shape;101;p21"/>
            <p:cNvSpPr/>
            <p:nvPr/>
          </p:nvSpPr>
          <p:spPr>
            <a:xfrm>
              <a:off x="584588" y="9078286"/>
              <a:ext cx="24498" cy="423922"/>
            </a:xfrm>
            <a:custGeom>
              <a:avLst/>
              <a:gdLst/>
              <a:ahLst/>
              <a:cxnLst/>
              <a:rect l="l" t="t" r="r" b="b"/>
              <a:pathLst>
                <a:path w="24498" h="423922" extrusionOk="0">
                  <a:moveTo>
                    <a:pt x="0" y="0"/>
                  </a:moveTo>
                  <a:lnTo>
                    <a:pt x="0" y="423923"/>
                  </a:lnTo>
                </a:path>
              </a:pathLst>
            </a:custGeom>
            <a:no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1"/>
            <p:cNvSpPr/>
            <p:nvPr/>
          </p:nvSpPr>
          <p:spPr>
            <a:xfrm>
              <a:off x="2069199" y="9078286"/>
              <a:ext cx="24498" cy="423922"/>
            </a:xfrm>
            <a:custGeom>
              <a:avLst/>
              <a:gdLst/>
              <a:ahLst/>
              <a:cxnLst/>
              <a:rect l="l" t="t" r="r" b="b"/>
              <a:pathLst>
                <a:path w="24498" h="423922" extrusionOk="0">
                  <a:moveTo>
                    <a:pt x="0" y="0"/>
                  </a:moveTo>
                  <a:lnTo>
                    <a:pt x="0" y="423923"/>
                  </a:lnTo>
                </a:path>
              </a:pathLst>
            </a:custGeom>
            <a:no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3" name="Google Shape;103;p21"/>
          <p:cNvSpPr txBox="1">
            <a:spLocks noGrp="1"/>
          </p:cNvSpPr>
          <p:nvPr>
            <p:ph type="body" idx="5"/>
          </p:nvPr>
        </p:nvSpPr>
        <p:spPr>
          <a:xfrm>
            <a:off x="4455745" y="9859404"/>
            <a:ext cx="1230818" cy="4192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84260"/>
              </a:buClr>
              <a:buSzPts val="1000"/>
              <a:buNone/>
              <a:defRPr sz="1000" b="0" i="0">
                <a:solidFill>
                  <a:srgbClr val="084260"/>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04" name="Google Shape;104;p21"/>
          <p:cNvSpPr txBox="1">
            <a:spLocks noGrp="1"/>
          </p:cNvSpPr>
          <p:nvPr>
            <p:ph type="body" idx="6"/>
          </p:nvPr>
        </p:nvSpPr>
        <p:spPr>
          <a:xfrm>
            <a:off x="6020012" y="9852874"/>
            <a:ext cx="1287131" cy="4192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84260"/>
              </a:buClr>
              <a:buSzPts val="1000"/>
              <a:buNone/>
              <a:defRPr sz="1000" b="0" i="0">
                <a:solidFill>
                  <a:srgbClr val="084260"/>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105" name="Google Shape;105;p21"/>
          <p:cNvGrpSpPr/>
          <p:nvPr/>
        </p:nvGrpSpPr>
        <p:grpSpPr>
          <a:xfrm>
            <a:off x="4459342" y="288975"/>
            <a:ext cx="2575339" cy="1418150"/>
            <a:chOff x="7213103" y="8616507"/>
            <a:chExt cx="2393632" cy="1318090"/>
          </a:xfrm>
        </p:grpSpPr>
        <p:grpSp>
          <p:nvGrpSpPr>
            <p:cNvPr id="106" name="Google Shape;106;p21"/>
            <p:cNvGrpSpPr/>
            <p:nvPr/>
          </p:nvGrpSpPr>
          <p:grpSpPr>
            <a:xfrm>
              <a:off x="7278826" y="9366586"/>
              <a:ext cx="1318260" cy="568011"/>
              <a:chOff x="2729229" y="5345906"/>
              <a:chExt cx="1318260" cy="568011"/>
            </a:xfrm>
          </p:grpSpPr>
          <p:sp>
            <p:nvSpPr>
              <p:cNvPr id="107" name="Google Shape;107;p21"/>
              <p:cNvSpPr/>
              <p:nvPr/>
            </p:nvSpPr>
            <p:spPr>
              <a:xfrm>
                <a:off x="2729229" y="5345906"/>
                <a:ext cx="221932" cy="566115"/>
              </a:xfrm>
              <a:custGeom>
                <a:avLst/>
                <a:gdLst/>
                <a:ahLst/>
                <a:cxnLst/>
                <a:rect l="l" t="t" r="r" b="b"/>
                <a:pathLst>
                  <a:path w="221932" h="566115" extrusionOk="0">
                    <a:moveTo>
                      <a:pt x="91440" y="948"/>
                    </a:moveTo>
                    <a:cubicBezTo>
                      <a:pt x="167640" y="948"/>
                      <a:pt x="221933" y="58793"/>
                      <a:pt x="221933" y="139395"/>
                    </a:cubicBezTo>
                    <a:lnTo>
                      <a:pt x="221933" y="261722"/>
                    </a:lnTo>
                    <a:cubicBezTo>
                      <a:pt x="221933" y="298704"/>
                      <a:pt x="210503" y="329997"/>
                      <a:pt x="191453" y="353704"/>
                    </a:cubicBezTo>
                    <a:cubicBezTo>
                      <a:pt x="210503" y="376462"/>
                      <a:pt x="221933" y="406806"/>
                      <a:pt x="221933" y="441892"/>
                    </a:cubicBezTo>
                    <a:cubicBezTo>
                      <a:pt x="221933" y="513961"/>
                      <a:pt x="173355" y="566115"/>
                      <a:pt x="104775" y="566115"/>
                    </a:cubicBezTo>
                    <a:lnTo>
                      <a:pt x="0" y="566115"/>
                    </a:lnTo>
                    <a:lnTo>
                      <a:pt x="0" y="0"/>
                    </a:lnTo>
                    <a:lnTo>
                      <a:pt x="91440" y="0"/>
                    </a:lnTo>
                    <a:close/>
                    <a:moveTo>
                      <a:pt x="80010" y="86292"/>
                    </a:moveTo>
                    <a:lnTo>
                      <a:pt x="80010" y="315773"/>
                    </a:lnTo>
                    <a:cubicBezTo>
                      <a:pt x="116205" y="315773"/>
                      <a:pt x="136208" y="310083"/>
                      <a:pt x="141922" y="267411"/>
                    </a:cubicBezTo>
                    <a:lnTo>
                      <a:pt x="141922" y="139395"/>
                    </a:lnTo>
                    <a:cubicBezTo>
                      <a:pt x="141922" y="109051"/>
                      <a:pt x="125730" y="87241"/>
                      <a:pt x="96202" y="85344"/>
                    </a:cubicBezTo>
                    <a:cubicBezTo>
                      <a:pt x="90488" y="86292"/>
                      <a:pt x="84772" y="86292"/>
                      <a:pt x="80010" y="86292"/>
                    </a:cubicBezTo>
                    <a:close/>
                    <a:moveTo>
                      <a:pt x="84772" y="482668"/>
                    </a:moveTo>
                    <a:cubicBezTo>
                      <a:pt x="86677" y="482668"/>
                      <a:pt x="87630" y="482668"/>
                      <a:pt x="89535" y="482668"/>
                    </a:cubicBezTo>
                    <a:cubicBezTo>
                      <a:pt x="117157" y="482668"/>
                      <a:pt x="141922" y="481720"/>
                      <a:pt x="141922" y="442841"/>
                    </a:cubicBezTo>
                    <a:cubicBezTo>
                      <a:pt x="141922" y="412496"/>
                      <a:pt x="126682" y="401117"/>
                      <a:pt x="100013" y="401117"/>
                    </a:cubicBezTo>
                    <a:cubicBezTo>
                      <a:pt x="93345" y="401117"/>
                      <a:pt x="86677" y="401117"/>
                      <a:pt x="80010" y="401117"/>
                    </a:cubicBezTo>
                    <a:lnTo>
                      <a:pt x="80010" y="481720"/>
                    </a:lnTo>
                    <a:lnTo>
                      <a:pt x="84772" y="48172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21"/>
              <p:cNvSpPr/>
              <p:nvPr/>
            </p:nvSpPr>
            <p:spPr>
              <a:xfrm>
                <a:off x="2994024" y="5346854"/>
                <a:ext cx="181927" cy="564218"/>
              </a:xfrm>
              <a:custGeom>
                <a:avLst/>
                <a:gdLst/>
                <a:ahLst/>
                <a:cxnLst/>
                <a:rect l="l" t="t" r="r" b="b"/>
                <a:pathLst>
                  <a:path w="181927" h="564218" extrusionOk="0">
                    <a:moveTo>
                      <a:pt x="0" y="0"/>
                    </a:moveTo>
                    <a:lnTo>
                      <a:pt x="181927" y="0"/>
                    </a:lnTo>
                    <a:lnTo>
                      <a:pt x="181927" y="84396"/>
                    </a:lnTo>
                    <a:lnTo>
                      <a:pt x="80010" y="84396"/>
                    </a:lnTo>
                    <a:lnTo>
                      <a:pt x="80010" y="313876"/>
                    </a:lnTo>
                    <a:lnTo>
                      <a:pt x="153352" y="313876"/>
                    </a:lnTo>
                    <a:lnTo>
                      <a:pt x="153352" y="398272"/>
                    </a:lnTo>
                    <a:lnTo>
                      <a:pt x="80010" y="398272"/>
                    </a:lnTo>
                    <a:lnTo>
                      <a:pt x="80010" y="479823"/>
                    </a:lnTo>
                    <a:lnTo>
                      <a:pt x="181927" y="479823"/>
                    </a:lnTo>
                    <a:lnTo>
                      <a:pt x="181927"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21"/>
              <p:cNvSpPr/>
              <p:nvPr/>
            </p:nvSpPr>
            <p:spPr>
              <a:xfrm>
                <a:off x="3218736" y="5347802"/>
                <a:ext cx="222010" cy="566115"/>
              </a:xfrm>
              <a:custGeom>
                <a:avLst/>
                <a:gdLst/>
                <a:ahLst/>
                <a:cxnLst/>
                <a:rect l="l" t="t" r="r" b="b"/>
                <a:pathLst>
                  <a:path w="222010" h="566115" extrusionOk="0">
                    <a:moveTo>
                      <a:pt x="78" y="404910"/>
                    </a:moveTo>
                    <a:lnTo>
                      <a:pt x="78" y="380255"/>
                    </a:lnTo>
                    <a:lnTo>
                      <a:pt x="80088" y="380255"/>
                    </a:lnTo>
                    <a:cubicBezTo>
                      <a:pt x="80088" y="406807"/>
                      <a:pt x="73420" y="481720"/>
                      <a:pt x="110568" y="481720"/>
                    </a:cubicBezTo>
                    <a:cubicBezTo>
                      <a:pt x="134380" y="481720"/>
                      <a:pt x="142000" y="447582"/>
                      <a:pt x="142000" y="427668"/>
                    </a:cubicBezTo>
                    <a:cubicBezTo>
                      <a:pt x="142000" y="374565"/>
                      <a:pt x="121045" y="347066"/>
                      <a:pt x="85803" y="312928"/>
                    </a:cubicBezTo>
                    <a:cubicBezTo>
                      <a:pt x="73420" y="299652"/>
                      <a:pt x="60085" y="287325"/>
                      <a:pt x="47703" y="273101"/>
                    </a:cubicBezTo>
                    <a:cubicBezTo>
                      <a:pt x="15318" y="234222"/>
                      <a:pt x="78" y="190602"/>
                      <a:pt x="78" y="139395"/>
                    </a:cubicBezTo>
                    <a:cubicBezTo>
                      <a:pt x="78" y="69223"/>
                      <a:pt x="39130" y="0"/>
                      <a:pt x="111520" y="0"/>
                    </a:cubicBezTo>
                    <a:cubicBezTo>
                      <a:pt x="166765" y="0"/>
                      <a:pt x="205818" y="45517"/>
                      <a:pt x="218200" y="98620"/>
                    </a:cubicBezTo>
                    <a:cubicBezTo>
                      <a:pt x="222010" y="114740"/>
                      <a:pt x="222010" y="131809"/>
                      <a:pt x="222010" y="147930"/>
                    </a:cubicBezTo>
                    <a:lnTo>
                      <a:pt x="222010" y="185860"/>
                    </a:lnTo>
                    <a:lnTo>
                      <a:pt x="142000" y="185860"/>
                    </a:lnTo>
                    <a:cubicBezTo>
                      <a:pt x="142000" y="161205"/>
                      <a:pt x="146763" y="106206"/>
                      <a:pt x="124855" y="90085"/>
                    </a:cubicBezTo>
                    <a:cubicBezTo>
                      <a:pt x="121045" y="87241"/>
                      <a:pt x="115330" y="84396"/>
                      <a:pt x="110568" y="84396"/>
                    </a:cubicBezTo>
                    <a:cubicBezTo>
                      <a:pt x="85803" y="84396"/>
                      <a:pt x="79135" y="117585"/>
                      <a:pt x="79135" y="138447"/>
                    </a:cubicBezTo>
                    <a:cubicBezTo>
                      <a:pt x="79135" y="189653"/>
                      <a:pt x="101995" y="212412"/>
                      <a:pt x="135333" y="245601"/>
                    </a:cubicBezTo>
                    <a:cubicBezTo>
                      <a:pt x="188673" y="297756"/>
                      <a:pt x="222010" y="344221"/>
                      <a:pt x="222010" y="426720"/>
                    </a:cubicBezTo>
                    <a:cubicBezTo>
                      <a:pt x="222010" y="477927"/>
                      <a:pt x="201055" y="531978"/>
                      <a:pt x="154383" y="554736"/>
                    </a:cubicBezTo>
                    <a:cubicBezTo>
                      <a:pt x="140095" y="561374"/>
                      <a:pt x="125808" y="566115"/>
                      <a:pt x="110568" y="566115"/>
                    </a:cubicBezTo>
                    <a:cubicBezTo>
                      <a:pt x="54370" y="566115"/>
                      <a:pt x="17223" y="522495"/>
                      <a:pt x="3888" y="467496"/>
                    </a:cubicBezTo>
                    <a:cubicBezTo>
                      <a:pt x="-875" y="446634"/>
                      <a:pt x="78" y="425772"/>
                      <a:pt x="78" y="40491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21"/>
              <p:cNvSpPr/>
              <p:nvPr/>
            </p:nvSpPr>
            <p:spPr>
              <a:xfrm>
                <a:off x="3484562" y="5346854"/>
                <a:ext cx="216217" cy="565166"/>
              </a:xfrm>
              <a:custGeom>
                <a:avLst/>
                <a:gdLst/>
                <a:ahLst/>
                <a:cxnLst/>
                <a:rect l="l" t="t" r="r" b="b"/>
                <a:pathLst>
                  <a:path w="216217" h="565166" extrusionOk="0">
                    <a:moveTo>
                      <a:pt x="0" y="0"/>
                    </a:moveTo>
                    <a:lnTo>
                      <a:pt x="216217" y="0"/>
                    </a:lnTo>
                    <a:lnTo>
                      <a:pt x="216217" y="84396"/>
                    </a:lnTo>
                    <a:lnTo>
                      <a:pt x="147638" y="84396"/>
                    </a:lnTo>
                    <a:lnTo>
                      <a:pt x="147638" y="565167"/>
                    </a:lnTo>
                    <a:lnTo>
                      <a:pt x="67628" y="565167"/>
                    </a:lnTo>
                    <a:lnTo>
                      <a:pt x="67628" y="84396"/>
                    </a:lnTo>
                    <a:lnTo>
                      <a:pt x="0" y="84396"/>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1"/>
              <p:cNvSpPr/>
              <p:nvPr/>
            </p:nvSpPr>
            <p:spPr>
              <a:xfrm>
                <a:off x="3742689" y="5346854"/>
                <a:ext cx="80009" cy="566115"/>
              </a:xfrm>
              <a:custGeom>
                <a:avLst/>
                <a:gdLst/>
                <a:ahLst/>
                <a:cxnLst/>
                <a:rect l="l" t="t" r="r" b="b"/>
                <a:pathLst>
                  <a:path w="80009" h="566115" extrusionOk="0">
                    <a:moveTo>
                      <a:pt x="80010" y="0"/>
                    </a:moveTo>
                    <a:lnTo>
                      <a:pt x="80010" y="566115"/>
                    </a:lnTo>
                    <a:lnTo>
                      <a:pt x="0" y="566115"/>
                    </a:lnTo>
                    <a:lnTo>
                      <a:pt x="0" y="0"/>
                    </a:lnTo>
                    <a:lnTo>
                      <a:pt x="8001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21"/>
              <p:cNvSpPr/>
              <p:nvPr/>
            </p:nvSpPr>
            <p:spPr>
              <a:xfrm>
                <a:off x="3865562" y="5346854"/>
                <a:ext cx="181927" cy="564218"/>
              </a:xfrm>
              <a:custGeom>
                <a:avLst/>
                <a:gdLst/>
                <a:ahLst/>
                <a:cxnLst/>
                <a:rect l="l" t="t" r="r" b="b"/>
                <a:pathLst>
                  <a:path w="181927" h="564218" extrusionOk="0">
                    <a:moveTo>
                      <a:pt x="0" y="0"/>
                    </a:moveTo>
                    <a:lnTo>
                      <a:pt x="181928" y="0"/>
                    </a:lnTo>
                    <a:lnTo>
                      <a:pt x="181928" y="84396"/>
                    </a:lnTo>
                    <a:lnTo>
                      <a:pt x="80010" y="84396"/>
                    </a:lnTo>
                    <a:lnTo>
                      <a:pt x="80010" y="313876"/>
                    </a:lnTo>
                    <a:lnTo>
                      <a:pt x="153353" y="313876"/>
                    </a:lnTo>
                    <a:lnTo>
                      <a:pt x="153353" y="398272"/>
                    </a:lnTo>
                    <a:lnTo>
                      <a:pt x="80010" y="398272"/>
                    </a:lnTo>
                    <a:lnTo>
                      <a:pt x="80010" y="479823"/>
                    </a:lnTo>
                    <a:lnTo>
                      <a:pt x="181928" y="479823"/>
                    </a:lnTo>
                    <a:lnTo>
                      <a:pt x="181928"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3" name="Google Shape;113;p21"/>
            <p:cNvGrpSpPr/>
            <p:nvPr/>
          </p:nvGrpSpPr>
          <p:grpSpPr>
            <a:xfrm>
              <a:off x="8751391" y="9375120"/>
              <a:ext cx="855344" cy="553788"/>
              <a:chOff x="4201794" y="5354440"/>
              <a:chExt cx="855344" cy="553788"/>
            </a:xfrm>
          </p:grpSpPr>
          <p:grpSp>
            <p:nvGrpSpPr>
              <p:cNvPr id="114" name="Google Shape;114;p21"/>
              <p:cNvGrpSpPr/>
              <p:nvPr/>
            </p:nvGrpSpPr>
            <p:grpSpPr>
              <a:xfrm>
                <a:off x="4213224" y="5354440"/>
                <a:ext cx="843914" cy="553788"/>
                <a:chOff x="4213224" y="5354440"/>
                <a:chExt cx="843914" cy="553788"/>
              </a:xfrm>
            </p:grpSpPr>
            <p:sp>
              <p:nvSpPr>
                <p:cNvPr id="115" name="Google Shape;115;p21"/>
                <p:cNvSpPr/>
                <p:nvPr/>
              </p:nvSpPr>
              <p:spPr>
                <a:xfrm>
                  <a:off x="4213224" y="5356336"/>
                  <a:ext cx="63817" cy="88188"/>
                </a:xfrm>
                <a:custGeom>
                  <a:avLst/>
                  <a:gdLst/>
                  <a:ahLst/>
                  <a:cxnLst/>
                  <a:rect l="l" t="t" r="r" b="b"/>
                  <a:pathLst>
                    <a:path w="63817" h="88188" extrusionOk="0">
                      <a:moveTo>
                        <a:pt x="953" y="0"/>
                      </a:moveTo>
                      <a:lnTo>
                        <a:pt x="32385" y="0"/>
                      </a:lnTo>
                      <a:cubicBezTo>
                        <a:pt x="36195" y="0"/>
                        <a:pt x="40005" y="0"/>
                        <a:pt x="43815" y="948"/>
                      </a:cubicBezTo>
                      <a:cubicBezTo>
                        <a:pt x="47625" y="1897"/>
                        <a:pt x="50483" y="2845"/>
                        <a:pt x="52388" y="4741"/>
                      </a:cubicBezTo>
                      <a:cubicBezTo>
                        <a:pt x="55245" y="6638"/>
                        <a:pt x="57150" y="8534"/>
                        <a:pt x="58103" y="11379"/>
                      </a:cubicBezTo>
                      <a:cubicBezTo>
                        <a:pt x="59055" y="14224"/>
                        <a:pt x="60008" y="18017"/>
                        <a:pt x="60008" y="21810"/>
                      </a:cubicBezTo>
                      <a:cubicBezTo>
                        <a:pt x="60008" y="26551"/>
                        <a:pt x="58103" y="31293"/>
                        <a:pt x="55245" y="34138"/>
                      </a:cubicBezTo>
                      <a:cubicBezTo>
                        <a:pt x="52388" y="36982"/>
                        <a:pt x="48578" y="39827"/>
                        <a:pt x="43815" y="41724"/>
                      </a:cubicBezTo>
                      <a:lnTo>
                        <a:pt x="43815" y="41724"/>
                      </a:lnTo>
                      <a:cubicBezTo>
                        <a:pt x="46672" y="41724"/>
                        <a:pt x="49530" y="42672"/>
                        <a:pt x="51435" y="43620"/>
                      </a:cubicBezTo>
                      <a:cubicBezTo>
                        <a:pt x="54292" y="44569"/>
                        <a:pt x="56197" y="46465"/>
                        <a:pt x="58103" y="48362"/>
                      </a:cubicBezTo>
                      <a:cubicBezTo>
                        <a:pt x="60008" y="50258"/>
                        <a:pt x="60960" y="53103"/>
                        <a:pt x="61913" y="54999"/>
                      </a:cubicBezTo>
                      <a:cubicBezTo>
                        <a:pt x="62865" y="56896"/>
                        <a:pt x="63817" y="60689"/>
                        <a:pt x="63817" y="63534"/>
                      </a:cubicBezTo>
                      <a:cubicBezTo>
                        <a:pt x="63817" y="67327"/>
                        <a:pt x="62865" y="71120"/>
                        <a:pt x="60960" y="73965"/>
                      </a:cubicBezTo>
                      <a:cubicBezTo>
                        <a:pt x="59055" y="76810"/>
                        <a:pt x="57150" y="79654"/>
                        <a:pt x="54292" y="81551"/>
                      </a:cubicBezTo>
                      <a:cubicBezTo>
                        <a:pt x="51435" y="83447"/>
                        <a:pt x="47625" y="85344"/>
                        <a:pt x="43815" y="86292"/>
                      </a:cubicBezTo>
                      <a:cubicBezTo>
                        <a:pt x="40005" y="87241"/>
                        <a:pt x="36195" y="88189"/>
                        <a:pt x="31433" y="88189"/>
                      </a:cubicBezTo>
                      <a:lnTo>
                        <a:pt x="0" y="88189"/>
                      </a:lnTo>
                      <a:lnTo>
                        <a:pt x="0" y="0"/>
                      </a:lnTo>
                      <a:close/>
                      <a:moveTo>
                        <a:pt x="13335" y="37931"/>
                      </a:moveTo>
                      <a:lnTo>
                        <a:pt x="30480" y="37931"/>
                      </a:lnTo>
                      <a:cubicBezTo>
                        <a:pt x="32385" y="37931"/>
                        <a:pt x="35242" y="37931"/>
                        <a:pt x="37147" y="36982"/>
                      </a:cubicBezTo>
                      <a:cubicBezTo>
                        <a:pt x="39053" y="36982"/>
                        <a:pt x="40958" y="36034"/>
                        <a:pt x="42863" y="35086"/>
                      </a:cubicBezTo>
                      <a:cubicBezTo>
                        <a:pt x="44767" y="34138"/>
                        <a:pt x="45720" y="32241"/>
                        <a:pt x="46672" y="31293"/>
                      </a:cubicBezTo>
                      <a:cubicBezTo>
                        <a:pt x="47625" y="29396"/>
                        <a:pt x="47625" y="27500"/>
                        <a:pt x="47625" y="24655"/>
                      </a:cubicBezTo>
                      <a:cubicBezTo>
                        <a:pt x="47625" y="20862"/>
                        <a:pt x="46672" y="18017"/>
                        <a:pt x="43815" y="15172"/>
                      </a:cubicBezTo>
                      <a:cubicBezTo>
                        <a:pt x="40958" y="12327"/>
                        <a:pt x="38100" y="11379"/>
                        <a:pt x="32385" y="11379"/>
                      </a:cubicBezTo>
                      <a:lnTo>
                        <a:pt x="13335" y="11379"/>
                      </a:lnTo>
                      <a:lnTo>
                        <a:pt x="13335" y="37931"/>
                      </a:lnTo>
                      <a:close/>
                      <a:moveTo>
                        <a:pt x="13335" y="79654"/>
                      </a:moveTo>
                      <a:lnTo>
                        <a:pt x="31433" y="79654"/>
                      </a:lnTo>
                      <a:cubicBezTo>
                        <a:pt x="33338" y="79654"/>
                        <a:pt x="35242" y="79654"/>
                        <a:pt x="38100" y="78706"/>
                      </a:cubicBezTo>
                      <a:cubicBezTo>
                        <a:pt x="40005" y="78706"/>
                        <a:pt x="42863" y="77758"/>
                        <a:pt x="44767" y="76810"/>
                      </a:cubicBezTo>
                      <a:cubicBezTo>
                        <a:pt x="46672" y="75861"/>
                        <a:pt x="48578" y="73965"/>
                        <a:pt x="49530" y="72068"/>
                      </a:cubicBezTo>
                      <a:cubicBezTo>
                        <a:pt x="50483" y="70172"/>
                        <a:pt x="51435" y="67327"/>
                        <a:pt x="51435" y="64482"/>
                      </a:cubicBezTo>
                      <a:cubicBezTo>
                        <a:pt x="51435" y="58793"/>
                        <a:pt x="49530" y="54999"/>
                        <a:pt x="45720" y="52155"/>
                      </a:cubicBezTo>
                      <a:cubicBezTo>
                        <a:pt x="41910" y="49310"/>
                        <a:pt x="37147" y="48362"/>
                        <a:pt x="31433" y="48362"/>
                      </a:cubicBezTo>
                      <a:lnTo>
                        <a:pt x="13335" y="48362"/>
                      </a:lnTo>
                      <a:lnTo>
                        <a:pt x="13335" y="7965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1"/>
                <p:cNvSpPr/>
                <p:nvPr/>
              </p:nvSpPr>
              <p:spPr>
                <a:xfrm>
                  <a:off x="4295139" y="5356336"/>
                  <a:ext cx="60959" cy="89137"/>
                </a:xfrm>
                <a:custGeom>
                  <a:avLst/>
                  <a:gdLst/>
                  <a:ahLst/>
                  <a:cxnLst/>
                  <a:rect l="l" t="t" r="r" b="b"/>
                  <a:pathLst>
                    <a:path w="60959" h="89137" extrusionOk="0">
                      <a:moveTo>
                        <a:pt x="0" y="0"/>
                      </a:moveTo>
                      <a:lnTo>
                        <a:pt x="59055" y="0"/>
                      </a:lnTo>
                      <a:lnTo>
                        <a:pt x="59055" y="11379"/>
                      </a:lnTo>
                      <a:lnTo>
                        <a:pt x="12382" y="11379"/>
                      </a:lnTo>
                      <a:lnTo>
                        <a:pt x="12382" y="37931"/>
                      </a:lnTo>
                      <a:lnTo>
                        <a:pt x="56197" y="37931"/>
                      </a:lnTo>
                      <a:lnTo>
                        <a:pt x="56197" y="49310"/>
                      </a:lnTo>
                      <a:lnTo>
                        <a:pt x="12382" y="49310"/>
                      </a:lnTo>
                      <a:lnTo>
                        <a:pt x="12382"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1"/>
                <p:cNvSpPr/>
                <p:nvPr/>
              </p:nvSpPr>
              <p:spPr>
                <a:xfrm>
                  <a:off x="4374196" y="5356336"/>
                  <a:ext cx="57150" cy="90085"/>
                </a:xfrm>
                <a:custGeom>
                  <a:avLst/>
                  <a:gdLst/>
                  <a:ahLst/>
                  <a:cxnLst/>
                  <a:rect l="l" t="t" r="r" b="b"/>
                  <a:pathLst>
                    <a:path w="57150" h="90085" extrusionOk="0">
                      <a:moveTo>
                        <a:pt x="0" y="0"/>
                      </a:moveTo>
                      <a:lnTo>
                        <a:pt x="57150" y="0"/>
                      </a:lnTo>
                      <a:lnTo>
                        <a:pt x="57150" y="11379"/>
                      </a:lnTo>
                      <a:lnTo>
                        <a:pt x="12383" y="11379"/>
                      </a:lnTo>
                      <a:lnTo>
                        <a:pt x="12383" y="39827"/>
                      </a:lnTo>
                      <a:lnTo>
                        <a:pt x="54293" y="39827"/>
                      </a:lnTo>
                      <a:lnTo>
                        <a:pt x="54293" y="51206"/>
                      </a:lnTo>
                      <a:lnTo>
                        <a:pt x="12383" y="51206"/>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1"/>
                <p:cNvSpPr/>
                <p:nvPr/>
              </p:nvSpPr>
              <p:spPr>
                <a:xfrm>
                  <a:off x="4448491" y="5356336"/>
                  <a:ext cx="63817" cy="91033"/>
                </a:xfrm>
                <a:custGeom>
                  <a:avLst/>
                  <a:gdLst/>
                  <a:ahLst/>
                  <a:cxnLst/>
                  <a:rect l="l" t="t" r="r" b="b"/>
                  <a:pathLst>
                    <a:path w="63817" h="91033"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6670" y="51206"/>
                      </a:lnTo>
                      <a:lnTo>
                        <a:pt x="12383" y="51206"/>
                      </a:lnTo>
                      <a:lnTo>
                        <a:pt x="12383" y="91034"/>
                      </a:lnTo>
                      <a:lnTo>
                        <a:pt x="0" y="91034"/>
                      </a:lnTo>
                      <a:lnTo>
                        <a:pt x="0" y="0"/>
                      </a:lnTo>
                      <a:close/>
                      <a:moveTo>
                        <a:pt x="12383" y="39827"/>
                      </a:moveTo>
                      <a:lnTo>
                        <a:pt x="28575" y="39827"/>
                      </a:lnTo>
                      <a:cubicBezTo>
                        <a:pt x="31433" y="39827"/>
                        <a:pt x="33338" y="39827"/>
                        <a:pt x="36195" y="38879"/>
                      </a:cubicBezTo>
                      <a:cubicBezTo>
                        <a:pt x="38100" y="38879"/>
                        <a:pt x="40958" y="37931"/>
                        <a:pt x="42863" y="36982"/>
                      </a:cubicBezTo>
                      <a:cubicBezTo>
                        <a:pt x="44767" y="36034"/>
                        <a:pt x="45720" y="34138"/>
                        <a:pt x="47625" y="32241"/>
                      </a:cubicBezTo>
                      <a:cubicBezTo>
                        <a:pt x="48578" y="30345"/>
                        <a:pt x="49530" y="27500"/>
                        <a:pt x="49530" y="24655"/>
                      </a:cubicBezTo>
                      <a:cubicBezTo>
                        <a:pt x="49530" y="21810"/>
                        <a:pt x="48578" y="18965"/>
                        <a:pt x="47625" y="17069"/>
                      </a:cubicBezTo>
                      <a:cubicBezTo>
                        <a:pt x="46673" y="15172"/>
                        <a:pt x="44767" y="13276"/>
                        <a:pt x="42863" y="12327"/>
                      </a:cubicBezTo>
                      <a:cubicBezTo>
                        <a:pt x="40958" y="11379"/>
                        <a:pt x="39053" y="10431"/>
                        <a:pt x="36195" y="10431"/>
                      </a:cubicBezTo>
                      <a:cubicBezTo>
                        <a:pt x="33338" y="10431"/>
                        <a:pt x="31433" y="9483"/>
                        <a:pt x="28575" y="9483"/>
                      </a:cubicBezTo>
                      <a:lnTo>
                        <a:pt x="12383" y="9483"/>
                      </a:lnTo>
                      <a:lnTo>
                        <a:pt x="12383" y="39827"/>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21"/>
                <p:cNvSpPr/>
                <p:nvPr/>
              </p:nvSpPr>
              <p:spPr>
                <a:xfrm>
                  <a:off x="4527549"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1"/>
                <p:cNvSpPr/>
                <p:nvPr/>
              </p:nvSpPr>
              <p:spPr>
                <a:xfrm>
                  <a:off x="4563744" y="5356336"/>
                  <a:ext cx="60959" cy="89137"/>
                </a:xfrm>
                <a:custGeom>
                  <a:avLst/>
                  <a:gdLst/>
                  <a:ahLst/>
                  <a:cxnLst/>
                  <a:rect l="l" t="t" r="r" b="b"/>
                  <a:pathLst>
                    <a:path w="60959" h="89137" extrusionOk="0">
                      <a:moveTo>
                        <a:pt x="0" y="0"/>
                      </a:moveTo>
                      <a:lnTo>
                        <a:pt x="59055" y="0"/>
                      </a:lnTo>
                      <a:lnTo>
                        <a:pt x="59055" y="11379"/>
                      </a:lnTo>
                      <a:lnTo>
                        <a:pt x="12383" y="11379"/>
                      </a:lnTo>
                      <a:lnTo>
                        <a:pt x="12383" y="37931"/>
                      </a:lnTo>
                      <a:lnTo>
                        <a:pt x="56197" y="37931"/>
                      </a:lnTo>
                      <a:lnTo>
                        <a:pt x="56197" y="49310"/>
                      </a:lnTo>
                      <a:lnTo>
                        <a:pt x="12383" y="49310"/>
                      </a:lnTo>
                      <a:lnTo>
                        <a:pt x="12383"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21"/>
                <p:cNvSpPr/>
                <p:nvPr/>
              </p:nvSpPr>
              <p:spPr>
                <a:xfrm>
                  <a:off x="4641849"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21"/>
                <p:cNvSpPr/>
                <p:nvPr/>
              </p:nvSpPr>
              <p:spPr>
                <a:xfrm>
                  <a:off x="4742814" y="5356336"/>
                  <a:ext cx="79057" cy="90085"/>
                </a:xfrm>
                <a:custGeom>
                  <a:avLst/>
                  <a:gdLst/>
                  <a:ahLst/>
                  <a:cxnLst/>
                  <a:rect l="l" t="t" r="r" b="b"/>
                  <a:pathLst>
                    <a:path w="79057" h="90085" extrusionOk="0">
                      <a:moveTo>
                        <a:pt x="0" y="0"/>
                      </a:moveTo>
                      <a:lnTo>
                        <a:pt x="31432" y="0"/>
                      </a:lnTo>
                      <a:cubicBezTo>
                        <a:pt x="38100" y="0"/>
                        <a:pt x="43815" y="948"/>
                        <a:pt x="48578" y="1897"/>
                      </a:cubicBezTo>
                      <a:cubicBezTo>
                        <a:pt x="53340" y="3793"/>
                        <a:pt x="58103" y="5690"/>
                        <a:pt x="60960" y="7586"/>
                      </a:cubicBezTo>
                      <a:cubicBezTo>
                        <a:pt x="64770" y="10431"/>
                        <a:pt x="67628" y="12327"/>
                        <a:pt x="69532" y="16121"/>
                      </a:cubicBezTo>
                      <a:cubicBezTo>
                        <a:pt x="71438" y="18965"/>
                        <a:pt x="73342" y="22758"/>
                        <a:pt x="75247" y="25603"/>
                      </a:cubicBezTo>
                      <a:cubicBezTo>
                        <a:pt x="76200" y="28448"/>
                        <a:pt x="77153" y="32241"/>
                        <a:pt x="78105" y="35086"/>
                      </a:cubicBezTo>
                      <a:cubicBezTo>
                        <a:pt x="79057" y="37931"/>
                        <a:pt x="79057" y="41724"/>
                        <a:pt x="79057" y="44569"/>
                      </a:cubicBezTo>
                      <a:cubicBezTo>
                        <a:pt x="79057"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2" y="78706"/>
                      </a:moveTo>
                      <a:lnTo>
                        <a:pt x="27622" y="78706"/>
                      </a:lnTo>
                      <a:cubicBezTo>
                        <a:pt x="33338" y="78706"/>
                        <a:pt x="38100" y="77758"/>
                        <a:pt x="42863" y="76810"/>
                      </a:cubicBezTo>
                      <a:cubicBezTo>
                        <a:pt x="47625" y="75861"/>
                        <a:pt x="51435" y="73017"/>
                        <a:pt x="55245" y="70172"/>
                      </a:cubicBezTo>
                      <a:cubicBezTo>
                        <a:pt x="59055" y="67327"/>
                        <a:pt x="61913" y="63534"/>
                        <a:pt x="63817" y="59741"/>
                      </a:cubicBezTo>
                      <a:cubicBezTo>
                        <a:pt x="65722" y="55948"/>
                        <a:pt x="66675" y="50258"/>
                        <a:pt x="66675" y="45517"/>
                      </a:cubicBezTo>
                      <a:cubicBezTo>
                        <a:pt x="66675" y="42672"/>
                        <a:pt x="66675" y="38879"/>
                        <a:pt x="65722" y="35086"/>
                      </a:cubicBezTo>
                      <a:cubicBezTo>
                        <a:pt x="64770" y="31293"/>
                        <a:pt x="62865" y="27500"/>
                        <a:pt x="60007" y="23707"/>
                      </a:cubicBezTo>
                      <a:cubicBezTo>
                        <a:pt x="57150" y="19914"/>
                        <a:pt x="53340" y="17069"/>
                        <a:pt x="49530" y="15172"/>
                      </a:cubicBezTo>
                      <a:cubicBezTo>
                        <a:pt x="44767" y="12327"/>
                        <a:pt x="39053" y="11379"/>
                        <a:pt x="31432" y="11379"/>
                      </a:cubicBezTo>
                      <a:lnTo>
                        <a:pt x="12382" y="11379"/>
                      </a:lnTo>
                      <a:lnTo>
                        <a:pt x="12382"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21"/>
                <p:cNvSpPr/>
                <p:nvPr/>
              </p:nvSpPr>
              <p:spPr>
                <a:xfrm>
                  <a:off x="4840921"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21"/>
                <p:cNvSpPr/>
                <p:nvPr/>
              </p:nvSpPr>
              <p:spPr>
                <a:xfrm>
                  <a:off x="4877117"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2" y="16121"/>
                      </a:lnTo>
                      <a:lnTo>
                        <a:pt x="12382" y="16121"/>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21"/>
                <p:cNvSpPr/>
                <p:nvPr/>
              </p:nvSpPr>
              <p:spPr>
                <a:xfrm>
                  <a:off x="4974271" y="5354440"/>
                  <a:ext cx="82867" cy="95774"/>
                </a:xfrm>
                <a:custGeom>
                  <a:avLst/>
                  <a:gdLst/>
                  <a:ahLst/>
                  <a:cxnLst/>
                  <a:rect l="l" t="t" r="r" b="b"/>
                  <a:pathLst>
                    <a:path w="82867" h="95774" extrusionOk="0">
                      <a:moveTo>
                        <a:pt x="82868" y="41724"/>
                      </a:moveTo>
                      <a:lnTo>
                        <a:pt x="82868" y="86292"/>
                      </a:lnTo>
                      <a:cubicBezTo>
                        <a:pt x="80963" y="87241"/>
                        <a:pt x="78105" y="89137"/>
                        <a:pt x="75247" y="90085"/>
                      </a:cubicBezTo>
                      <a:cubicBezTo>
                        <a:pt x="72390" y="91034"/>
                        <a:pt x="69533" y="91982"/>
                        <a:pt x="66675" y="92930"/>
                      </a:cubicBezTo>
                      <a:cubicBezTo>
                        <a:pt x="63818" y="93878"/>
                        <a:pt x="60960" y="93878"/>
                        <a:pt x="57150" y="94827"/>
                      </a:cubicBezTo>
                      <a:cubicBezTo>
                        <a:pt x="54293" y="94827"/>
                        <a:pt x="51435" y="95775"/>
                        <a:pt x="48578" y="95775"/>
                      </a:cubicBezTo>
                      <a:cubicBezTo>
                        <a:pt x="40958" y="95775"/>
                        <a:pt x="34290" y="94827"/>
                        <a:pt x="27622" y="91982"/>
                      </a:cubicBezTo>
                      <a:cubicBezTo>
                        <a:pt x="20955" y="89137"/>
                        <a:pt x="16193"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3"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8" y="18965"/>
                        <a:pt x="22860" y="21810"/>
                      </a:cubicBezTo>
                      <a:cubicBezTo>
                        <a:pt x="20003" y="24655"/>
                        <a:pt x="17145" y="28448"/>
                        <a:pt x="16193" y="33189"/>
                      </a:cubicBezTo>
                      <a:cubicBezTo>
                        <a:pt x="15240" y="37931"/>
                        <a:pt x="13335" y="42672"/>
                        <a:pt x="13335" y="47413"/>
                      </a:cubicBezTo>
                      <a:cubicBezTo>
                        <a:pt x="13335" y="52155"/>
                        <a:pt x="14288" y="56896"/>
                        <a:pt x="16193" y="61637"/>
                      </a:cubicBezTo>
                      <a:cubicBezTo>
                        <a:pt x="18097" y="66379"/>
                        <a:pt x="20955" y="70172"/>
                        <a:pt x="23813" y="73017"/>
                      </a:cubicBezTo>
                      <a:cubicBezTo>
                        <a:pt x="26670" y="75861"/>
                        <a:pt x="30480" y="78706"/>
                        <a:pt x="35243" y="80603"/>
                      </a:cubicBezTo>
                      <a:cubicBezTo>
                        <a:pt x="40005" y="82499"/>
                        <a:pt x="43815" y="83447"/>
                        <a:pt x="49530" y="83447"/>
                      </a:cubicBezTo>
                      <a:cubicBezTo>
                        <a:pt x="54293" y="83447"/>
                        <a:pt x="58103" y="83447"/>
                        <a:pt x="61913" y="82499"/>
                      </a:cubicBezTo>
                      <a:cubicBezTo>
                        <a:pt x="65722" y="81551"/>
                        <a:pt x="69533" y="80603"/>
                        <a:pt x="72390" y="78706"/>
                      </a:cubicBezTo>
                      <a:lnTo>
                        <a:pt x="72390" y="53103"/>
                      </a:lnTo>
                      <a:lnTo>
                        <a:pt x="52388" y="53103"/>
                      </a:lnTo>
                      <a:lnTo>
                        <a:pt x="52388" y="41724"/>
                      </a:lnTo>
                      <a:lnTo>
                        <a:pt x="82868" y="4172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21"/>
                <p:cNvSpPr/>
                <p:nvPr/>
              </p:nvSpPr>
              <p:spPr>
                <a:xfrm>
                  <a:off x="4214177" y="5509956"/>
                  <a:ext cx="57150" cy="90085"/>
                </a:xfrm>
                <a:custGeom>
                  <a:avLst/>
                  <a:gdLst/>
                  <a:ahLst/>
                  <a:cxnLst/>
                  <a:rect l="l" t="t" r="r" b="b"/>
                  <a:pathLst>
                    <a:path w="57150" h="90085" extrusionOk="0">
                      <a:moveTo>
                        <a:pt x="0" y="0"/>
                      </a:moveTo>
                      <a:lnTo>
                        <a:pt x="57150" y="0"/>
                      </a:lnTo>
                      <a:lnTo>
                        <a:pt x="57150" y="11379"/>
                      </a:lnTo>
                      <a:lnTo>
                        <a:pt x="12382" y="11379"/>
                      </a:lnTo>
                      <a:lnTo>
                        <a:pt x="12382" y="39827"/>
                      </a:lnTo>
                      <a:lnTo>
                        <a:pt x="54292" y="39827"/>
                      </a:lnTo>
                      <a:lnTo>
                        <a:pt x="54292" y="51206"/>
                      </a:lnTo>
                      <a:lnTo>
                        <a:pt x="12382" y="51206"/>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21"/>
                <p:cNvSpPr/>
                <p:nvPr/>
              </p:nvSpPr>
              <p:spPr>
                <a:xfrm>
                  <a:off x="4282757"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2"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2" y="9483"/>
                        <a:pt x="81915" y="14224"/>
                      </a:cubicBezTo>
                      <a:cubicBezTo>
                        <a:pt x="86677"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2" y="80603"/>
                        <a:pt x="69533" y="77758"/>
                        <a:pt x="72390" y="74913"/>
                      </a:cubicBezTo>
                      <a:cubicBezTo>
                        <a:pt x="75247" y="72068"/>
                        <a:pt x="78105" y="68275"/>
                        <a:pt x="79058" y="63534"/>
                      </a:cubicBezTo>
                      <a:cubicBezTo>
                        <a:pt x="80963" y="58793"/>
                        <a:pt x="81915" y="54051"/>
                        <a:pt x="81915" y="49310"/>
                      </a:cubicBezTo>
                      <a:cubicBezTo>
                        <a:pt x="81915" y="44569"/>
                        <a:pt x="80963" y="39827"/>
                        <a:pt x="79058" y="35086"/>
                      </a:cubicBezTo>
                      <a:cubicBezTo>
                        <a:pt x="77152" y="30345"/>
                        <a:pt x="75247" y="26551"/>
                        <a:pt x="72390" y="23707"/>
                      </a:cubicBezTo>
                      <a:cubicBezTo>
                        <a:pt x="69533" y="20862"/>
                        <a:pt x="65722" y="18017"/>
                        <a:pt x="61913" y="16121"/>
                      </a:cubicBezTo>
                      <a:cubicBezTo>
                        <a:pt x="58102" y="14224"/>
                        <a:pt x="53340" y="13276"/>
                        <a:pt x="47625" y="13276"/>
                      </a:cubicBezTo>
                      <a:cubicBezTo>
                        <a:pt x="41910" y="13276"/>
                        <a:pt x="38100" y="14224"/>
                        <a:pt x="33338" y="16121"/>
                      </a:cubicBezTo>
                      <a:cubicBezTo>
                        <a:pt x="29527" y="18017"/>
                        <a:pt x="25717" y="20862"/>
                        <a:pt x="22860" y="23707"/>
                      </a:cubicBezTo>
                      <a:cubicBezTo>
                        <a:pt x="20002" y="26551"/>
                        <a:pt x="17145" y="30345"/>
                        <a:pt x="16192" y="35086"/>
                      </a:cubicBezTo>
                      <a:cubicBezTo>
                        <a:pt x="15240" y="39827"/>
                        <a:pt x="13335" y="44569"/>
                        <a:pt x="13335" y="49310"/>
                      </a:cubicBezTo>
                      <a:cubicBezTo>
                        <a:pt x="13335" y="54051"/>
                        <a:pt x="14288" y="58793"/>
                        <a:pt x="16192" y="63534"/>
                      </a:cubicBezTo>
                      <a:cubicBezTo>
                        <a:pt x="18097" y="68275"/>
                        <a:pt x="20002" y="72068"/>
                        <a:pt x="22860" y="74913"/>
                      </a:cubicBezTo>
                      <a:cubicBezTo>
                        <a:pt x="25717" y="77758"/>
                        <a:pt x="29527" y="80603"/>
                        <a:pt x="33338" y="82499"/>
                      </a:cubicBezTo>
                      <a:cubicBezTo>
                        <a:pt x="37147"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21"/>
                <p:cNvSpPr/>
                <p:nvPr/>
              </p:nvSpPr>
              <p:spPr>
                <a:xfrm>
                  <a:off x="4396104" y="5509956"/>
                  <a:ext cx="63817" cy="90085"/>
                </a:xfrm>
                <a:custGeom>
                  <a:avLst/>
                  <a:gdLst/>
                  <a:ahLst/>
                  <a:cxnLst/>
                  <a:rect l="l" t="t" r="r" b="b"/>
                  <a:pathLst>
                    <a:path w="63817" h="90085"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5717" y="50258"/>
                      </a:lnTo>
                      <a:lnTo>
                        <a:pt x="12383" y="50258"/>
                      </a:lnTo>
                      <a:lnTo>
                        <a:pt x="12383" y="90085"/>
                      </a:lnTo>
                      <a:lnTo>
                        <a:pt x="0" y="90085"/>
                      </a:lnTo>
                      <a:lnTo>
                        <a:pt x="0" y="0"/>
                      </a:lnTo>
                      <a:close/>
                      <a:moveTo>
                        <a:pt x="12383" y="38879"/>
                      </a:moveTo>
                      <a:lnTo>
                        <a:pt x="28575" y="38879"/>
                      </a:lnTo>
                      <a:cubicBezTo>
                        <a:pt x="31433" y="38879"/>
                        <a:pt x="33338" y="38879"/>
                        <a:pt x="36195" y="37931"/>
                      </a:cubicBezTo>
                      <a:cubicBezTo>
                        <a:pt x="38100" y="37931"/>
                        <a:pt x="40958" y="36982"/>
                        <a:pt x="42863" y="36034"/>
                      </a:cubicBezTo>
                      <a:cubicBezTo>
                        <a:pt x="44767" y="35086"/>
                        <a:pt x="45720" y="33189"/>
                        <a:pt x="47625" y="31293"/>
                      </a:cubicBezTo>
                      <a:cubicBezTo>
                        <a:pt x="48578" y="29396"/>
                        <a:pt x="49530" y="26551"/>
                        <a:pt x="49530" y="23707"/>
                      </a:cubicBezTo>
                      <a:cubicBezTo>
                        <a:pt x="49530" y="20862"/>
                        <a:pt x="48578" y="18017"/>
                        <a:pt x="47625" y="16121"/>
                      </a:cubicBezTo>
                      <a:cubicBezTo>
                        <a:pt x="46673" y="14224"/>
                        <a:pt x="44767" y="12327"/>
                        <a:pt x="42863" y="11379"/>
                      </a:cubicBezTo>
                      <a:cubicBezTo>
                        <a:pt x="40958" y="10431"/>
                        <a:pt x="39053" y="9483"/>
                        <a:pt x="36195" y="9483"/>
                      </a:cubicBezTo>
                      <a:cubicBezTo>
                        <a:pt x="33338" y="9483"/>
                        <a:pt x="31433" y="8534"/>
                        <a:pt x="28575" y="8534"/>
                      </a:cubicBezTo>
                      <a:lnTo>
                        <a:pt x="12383" y="8534"/>
                      </a:lnTo>
                      <a:lnTo>
                        <a:pt x="12383" y="388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21"/>
                <p:cNvSpPr/>
                <p:nvPr/>
              </p:nvSpPr>
              <p:spPr>
                <a:xfrm>
                  <a:off x="4502784" y="5505214"/>
                  <a:ext cx="61912" cy="94826"/>
                </a:xfrm>
                <a:custGeom>
                  <a:avLst/>
                  <a:gdLst/>
                  <a:ahLst/>
                  <a:cxnLst/>
                  <a:rect l="l" t="t" r="r" b="b"/>
                  <a:pathLst>
                    <a:path w="61912" h="94826" extrusionOk="0">
                      <a:moveTo>
                        <a:pt x="10478" y="75861"/>
                      </a:moveTo>
                      <a:cubicBezTo>
                        <a:pt x="12383" y="78706"/>
                        <a:pt x="15240" y="81551"/>
                        <a:pt x="19050" y="83447"/>
                      </a:cubicBezTo>
                      <a:cubicBezTo>
                        <a:pt x="22860" y="85344"/>
                        <a:pt x="25718" y="85344"/>
                        <a:pt x="29528" y="85344"/>
                      </a:cubicBezTo>
                      <a:cubicBezTo>
                        <a:pt x="31433" y="85344"/>
                        <a:pt x="33338" y="85344"/>
                        <a:pt x="36195" y="84396"/>
                      </a:cubicBezTo>
                      <a:cubicBezTo>
                        <a:pt x="38100" y="83447"/>
                        <a:pt x="40005" y="82499"/>
                        <a:pt x="41910" y="81551"/>
                      </a:cubicBezTo>
                      <a:cubicBezTo>
                        <a:pt x="43815" y="80603"/>
                        <a:pt x="44768" y="78706"/>
                        <a:pt x="46673" y="76810"/>
                      </a:cubicBezTo>
                      <a:cubicBezTo>
                        <a:pt x="47625" y="74913"/>
                        <a:pt x="48578" y="73017"/>
                        <a:pt x="48578" y="70172"/>
                      </a:cubicBezTo>
                      <a:cubicBezTo>
                        <a:pt x="48578" y="66379"/>
                        <a:pt x="47625" y="64482"/>
                        <a:pt x="44768" y="62586"/>
                      </a:cubicBezTo>
                      <a:cubicBezTo>
                        <a:pt x="41910" y="60689"/>
                        <a:pt x="40005" y="58793"/>
                        <a:pt x="36195" y="57844"/>
                      </a:cubicBezTo>
                      <a:cubicBezTo>
                        <a:pt x="33338" y="56896"/>
                        <a:pt x="29528" y="54999"/>
                        <a:pt x="25718" y="54051"/>
                      </a:cubicBezTo>
                      <a:cubicBezTo>
                        <a:pt x="21908" y="53103"/>
                        <a:pt x="18098" y="51206"/>
                        <a:pt x="15240" y="49310"/>
                      </a:cubicBezTo>
                      <a:cubicBezTo>
                        <a:pt x="12383" y="47413"/>
                        <a:pt x="9525" y="44569"/>
                        <a:pt x="6668"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3"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3" y="15172"/>
                        <a:pt x="43815" y="14224"/>
                      </a:cubicBezTo>
                      <a:cubicBezTo>
                        <a:pt x="40958" y="12327"/>
                        <a:pt x="38100" y="12327"/>
                        <a:pt x="34290" y="12327"/>
                      </a:cubicBezTo>
                      <a:cubicBezTo>
                        <a:pt x="30480" y="12327"/>
                        <a:pt x="27623" y="12327"/>
                        <a:pt x="25718" y="13276"/>
                      </a:cubicBezTo>
                      <a:cubicBezTo>
                        <a:pt x="23813" y="14224"/>
                        <a:pt x="21908" y="15172"/>
                        <a:pt x="20003" y="17069"/>
                      </a:cubicBezTo>
                      <a:cubicBezTo>
                        <a:pt x="18098" y="18965"/>
                        <a:pt x="18098" y="19914"/>
                        <a:pt x="17145" y="21810"/>
                      </a:cubicBezTo>
                      <a:cubicBezTo>
                        <a:pt x="16193" y="23707"/>
                        <a:pt x="16193" y="24655"/>
                        <a:pt x="16193" y="26551"/>
                      </a:cubicBezTo>
                      <a:cubicBezTo>
                        <a:pt x="16193" y="30345"/>
                        <a:pt x="17145" y="33189"/>
                        <a:pt x="20003" y="35086"/>
                      </a:cubicBezTo>
                      <a:cubicBezTo>
                        <a:pt x="21908" y="36982"/>
                        <a:pt x="24765" y="38879"/>
                        <a:pt x="28575" y="39827"/>
                      </a:cubicBezTo>
                      <a:cubicBezTo>
                        <a:pt x="31433" y="40775"/>
                        <a:pt x="35243" y="42672"/>
                        <a:pt x="39053" y="43620"/>
                      </a:cubicBezTo>
                      <a:cubicBezTo>
                        <a:pt x="42863" y="44569"/>
                        <a:pt x="46673"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8" y="93878"/>
                        <a:pt x="12383" y="91982"/>
                      </a:cubicBezTo>
                      <a:cubicBezTo>
                        <a:pt x="6668"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21"/>
                <p:cNvSpPr/>
                <p:nvPr/>
              </p:nvSpPr>
              <p:spPr>
                <a:xfrm>
                  <a:off x="4577079"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8"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8"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3" y="80603"/>
                        <a:pt x="69533" y="77758"/>
                        <a:pt x="72390" y="74913"/>
                      </a:cubicBezTo>
                      <a:cubicBezTo>
                        <a:pt x="75248" y="72068"/>
                        <a:pt x="78105" y="68275"/>
                        <a:pt x="79058" y="63534"/>
                      </a:cubicBezTo>
                      <a:cubicBezTo>
                        <a:pt x="80963" y="58793"/>
                        <a:pt x="81915" y="54051"/>
                        <a:pt x="81915" y="49310"/>
                      </a:cubicBezTo>
                      <a:cubicBezTo>
                        <a:pt x="81915" y="44569"/>
                        <a:pt x="80963" y="39827"/>
                        <a:pt x="79058" y="35086"/>
                      </a:cubicBezTo>
                      <a:cubicBezTo>
                        <a:pt x="77153" y="30345"/>
                        <a:pt x="75248" y="26551"/>
                        <a:pt x="72390" y="23707"/>
                      </a:cubicBezTo>
                      <a:cubicBezTo>
                        <a:pt x="69533" y="20862"/>
                        <a:pt x="65723" y="18017"/>
                        <a:pt x="61913" y="16121"/>
                      </a:cubicBezTo>
                      <a:cubicBezTo>
                        <a:pt x="58103" y="14224"/>
                        <a:pt x="53340" y="13276"/>
                        <a:pt x="47625" y="13276"/>
                      </a:cubicBezTo>
                      <a:cubicBezTo>
                        <a:pt x="41910" y="13276"/>
                        <a:pt x="38100" y="14224"/>
                        <a:pt x="33338" y="16121"/>
                      </a:cubicBezTo>
                      <a:cubicBezTo>
                        <a:pt x="29528" y="18017"/>
                        <a:pt x="25717" y="20862"/>
                        <a:pt x="22860" y="23707"/>
                      </a:cubicBezTo>
                      <a:cubicBezTo>
                        <a:pt x="20003" y="26551"/>
                        <a:pt x="17145" y="30345"/>
                        <a:pt x="16192" y="35086"/>
                      </a:cubicBezTo>
                      <a:cubicBezTo>
                        <a:pt x="15240" y="39827"/>
                        <a:pt x="13335" y="44569"/>
                        <a:pt x="13335" y="49310"/>
                      </a:cubicBezTo>
                      <a:cubicBezTo>
                        <a:pt x="13335" y="54051"/>
                        <a:pt x="14288" y="58793"/>
                        <a:pt x="16192" y="63534"/>
                      </a:cubicBezTo>
                      <a:cubicBezTo>
                        <a:pt x="18098" y="68275"/>
                        <a:pt x="20003" y="72068"/>
                        <a:pt x="22860" y="74913"/>
                      </a:cubicBezTo>
                      <a:cubicBezTo>
                        <a:pt x="25717" y="77758"/>
                        <a:pt x="29528" y="80603"/>
                        <a:pt x="33338" y="82499"/>
                      </a:cubicBezTo>
                      <a:cubicBezTo>
                        <a:pt x="37148"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21"/>
                <p:cNvSpPr/>
                <p:nvPr/>
              </p:nvSpPr>
              <p:spPr>
                <a:xfrm>
                  <a:off x="4682806" y="5506163"/>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5861"/>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9483"/>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21"/>
                <p:cNvSpPr/>
                <p:nvPr/>
              </p:nvSpPr>
              <p:spPr>
                <a:xfrm>
                  <a:off x="4780914" y="5509956"/>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21"/>
                <p:cNvSpPr/>
                <p:nvPr/>
              </p:nvSpPr>
              <p:spPr>
                <a:xfrm>
                  <a:off x="4805679" y="5509956"/>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21"/>
                <p:cNvSpPr/>
                <p:nvPr/>
              </p:nvSpPr>
              <p:spPr>
                <a:xfrm>
                  <a:off x="4907596" y="5509956"/>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21"/>
                <p:cNvSpPr/>
                <p:nvPr/>
              </p:nvSpPr>
              <p:spPr>
                <a:xfrm>
                  <a:off x="4246562" y="5679695"/>
                  <a:ext cx="69532" cy="68275"/>
                </a:xfrm>
                <a:custGeom>
                  <a:avLst/>
                  <a:gdLst/>
                  <a:ahLst/>
                  <a:cxnLst/>
                  <a:rect l="l" t="t" r="r" b="b"/>
                  <a:pathLst>
                    <a:path w="69532" h="68275" extrusionOk="0">
                      <a:moveTo>
                        <a:pt x="0" y="29396"/>
                      </a:moveTo>
                      <a:lnTo>
                        <a:pt x="29528" y="29396"/>
                      </a:lnTo>
                      <a:lnTo>
                        <a:pt x="29528" y="0"/>
                      </a:lnTo>
                      <a:lnTo>
                        <a:pt x="40005" y="0"/>
                      </a:lnTo>
                      <a:lnTo>
                        <a:pt x="40005" y="29396"/>
                      </a:lnTo>
                      <a:lnTo>
                        <a:pt x="69533" y="29396"/>
                      </a:lnTo>
                      <a:lnTo>
                        <a:pt x="69533" y="38879"/>
                      </a:lnTo>
                      <a:lnTo>
                        <a:pt x="40005" y="38879"/>
                      </a:lnTo>
                      <a:lnTo>
                        <a:pt x="40005" y="68275"/>
                      </a:lnTo>
                      <a:lnTo>
                        <a:pt x="29528" y="68275"/>
                      </a:lnTo>
                      <a:lnTo>
                        <a:pt x="29528" y="38879"/>
                      </a:lnTo>
                      <a:lnTo>
                        <a:pt x="0" y="38879"/>
                      </a:lnTo>
                      <a:lnTo>
                        <a:pt x="0" y="293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21"/>
                <p:cNvSpPr/>
                <p:nvPr/>
              </p:nvSpPr>
              <p:spPr>
                <a:xfrm>
                  <a:off x="4369434" y="5662627"/>
                  <a:ext cx="79057" cy="90085"/>
                </a:xfrm>
                <a:custGeom>
                  <a:avLst/>
                  <a:gdLst/>
                  <a:ahLst/>
                  <a:cxnLst/>
                  <a:rect l="l" t="t" r="r" b="b"/>
                  <a:pathLst>
                    <a:path w="79057" h="90085" extrusionOk="0">
                      <a:moveTo>
                        <a:pt x="0" y="0"/>
                      </a:moveTo>
                      <a:lnTo>
                        <a:pt x="31433" y="0"/>
                      </a:lnTo>
                      <a:cubicBezTo>
                        <a:pt x="38100" y="0"/>
                        <a:pt x="43815" y="948"/>
                        <a:pt x="48578" y="1897"/>
                      </a:cubicBezTo>
                      <a:cubicBezTo>
                        <a:pt x="53340" y="3793"/>
                        <a:pt x="58103" y="5690"/>
                        <a:pt x="60960" y="7586"/>
                      </a:cubicBezTo>
                      <a:cubicBezTo>
                        <a:pt x="64770" y="10431"/>
                        <a:pt x="67628" y="12327"/>
                        <a:pt x="69533" y="16121"/>
                      </a:cubicBezTo>
                      <a:cubicBezTo>
                        <a:pt x="71438" y="18965"/>
                        <a:pt x="73343" y="22758"/>
                        <a:pt x="75248" y="25603"/>
                      </a:cubicBezTo>
                      <a:cubicBezTo>
                        <a:pt x="76200" y="28448"/>
                        <a:pt x="77153" y="32241"/>
                        <a:pt x="78105" y="35086"/>
                      </a:cubicBezTo>
                      <a:cubicBezTo>
                        <a:pt x="79058" y="37931"/>
                        <a:pt x="79058" y="41724"/>
                        <a:pt x="79058" y="44569"/>
                      </a:cubicBezTo>
                      <a:cubicBezTo>
                        <a:pt x="79058"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3" y="78706"/>
                      </a:moveTo>
                      <a:lnTo>
                        <a:pt x="27623" y="78706"/>
                      </a:lnTo>
                      <a:cubicBezTo>
                        <a:pt x="33338" y="78706"/>
                        <a:pt x="38100" y="77758"/>
                        <a:pt x="42863" y="76810"/>
                      </a:cubicBezTo>
                      <a:cubicBezTo>
                        <a:pt x="47625" y="75861"/>
                        <a:pt x="51435" y="73017"/>
                        <a:pt x="55245" y="70172"/>
                      </a:cubicBezTo>
                      <a:cubicBezTo>
                        <a:pt x="59055" y="67327"/>
                        <a:pt x="61913" y="63534"/>
                        <a:pt x="63818" y="59741"/>
                      </a:cubicBezTo>
                      <a:cubicBezTo>
                        <a:pt x="65723" y="55948"/>
                        <a:pt x="66675" y="50258"/>
                        <a:pt x="66675" y="45517"/>
                      </a:cubicBezTo>
                      <a:cubicBezTo>
                        <a:pt x="66675" y="42672"/>
                        <a:pt x="66675" y="38879"/>
                        <a:pt x="65723" y="35086"/>
                      </a:cubicBezTo>
                      <a:cubicBezTo>
                        <a:pt x="64770" y="31293"/>
                        <a:pt x="62865" y="27500"/>
                        <a:pt x="60008" y="23707"/>
                      </a:cubicBezTo>
                      <a:cubicBezTo>
                        <a:pt x="57150" y="19914"/>
                        <a:pt x="53340" y="17069"/>
                        <a:pt x="49530" y="15172"/>
                      </a:cubicBezTo>
                      <a:cubicBezTo>
                        <a:pt x="44768" y="12327"/>
                        <a:pt x="39053" y="11379"/>
                        <a:pt x="31433" y="11379"/>
                      </a:cubicBezTo>
                      <a:lnTo>
                        <a:pt x="12383" y="11379"/>
                      </a:lnTo>
                      <a:lnTo>
                        <a:pt x="12383"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21"/>
                <p:cNvSpPr/>
                <p:nvPr/>
              </p:nvSpPr>
              <p:spPr>
                <a:xfrm>
                  <a:off x="4467541"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21"/>
                <p:cNvSpPr/>
                <p:nvPr/>
              </p:nvSpPr>
              <p:spPr>
                <a:xfrm>
                  <a:off x="4498974" y="5660730"/>
                  <a:ext cx="82867" cy="95774"/>
                </a:xfrm>
                <a:custGeom>
                  <a:avLst/>
                  <a:gdLst/>
                  <a:ahLst/>
                  <a:cxnLst/>
                  <a:rect l="l" t="t" r="r" b="b"/>
                  <a:pathLst>
                    <a:path w="82867" h="95774" extrusionOk="0">
                      <a:moveTo>
                        <a:pt x="82867" y="41724"/>
                      </a:moveTo>
                      <a:lnTo>
                        <a:pt x="82867" y="86292"/>
                      </a:lnTo>
                      <a:cubicBezTo>
                        <a:pt x="80963" y="87241"/>
                        <a:pt x="78105" y="89137"/>
                        <a:pt x="75247" y="90085"/>
                      </a:cubicBezTo>
                      <a:cubicBezTo>
                        <a:pt x="72390" y="91034"/>
                        <a:pt x="69533" y="91982"/>
                        <a:pt x="66675" y="92930"/>
                      </a:cubicBezTo>
                      <a:cubicBezTo>
                        <a:pt x="63817" y="93878"/>
                        <a:pt x="60960" y="93878"/>
                        <a:pt x="57150" y="94827"/>
                      </a:cubicBezTo>
                      <a:cubicBezTo>
                        <a:pt x="54292" y="94827"/>
                        <a:pt x="51435" y="95775"/>
                        <a:pt x="48578" y="95775"/>
                      </a:cubicBezTo>
                      <a:cubicBezTo>
                        <a:pt x="40958" y="95775"/>
                        <a:pt x="34290" y="94827"/>
                        <a:pt x="27622" y="91982"/>
                      </a:cubicBezTo>
                      <a:cubicBezTo>
                        <a:pt x="20955" y="89137"/>
                        <a:pt x="16192"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2"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7" y="18965"/>
                        <a:pt x="22860" y="21810"/>
                      </a:cubicBezTo>
                      <a:cubicBezTo>
                        <a:pt x="20003" y="24655"/>
                        <a:pt x="17145" y="28448"/>
                        <a:pt x="16192" y="33189"/>
                      </a:cubicBezTo>
                      <a:cubicBezTo>
                        <a:pt x="15240" y="37931"/>
                        <a:pt x="13335" y="42672"/>
                        <a:pt x="13335" y="47413"/>
                      </a:cubicBezTo>
                      <a:cubicBezTo>
                        <a:pt x="13335" y="52155"/>
                        <a:pt x="14288" y="56896"/>
                        <a:pt x="16192" y="61637"/>
                      </a:cubicBezTo>
                      <a:cubicBezTo>
                        <a:pt x="18097" y="66379"/>
                        <a:pt x="20955" y="70172"/>
                        <a:pt x="23813" y="73017"/>
                      </a:cubicBezTo>
                      <a:cubicBezTo>
                        <a:pt x="26670" y="75861"/>
                        <a:pt x="30480" y="78706"/>
                        <a:pt x="35242" y="80603"/>
                      </a:cubicBezTo>
                      <a:cubicBezTo>
                        <a:pt x="40005" y="82499"/>
                        <a:pt x="43815" y="83447"/>
                        <a:pt x="49530" y="83447"/>
                      </a:cubicBezTo>
                      <a:cubicBezTo>
                        <a:pt x="54292" y="83447"/>
                        <a:pt x="58103" y="83447"/>
                        <a:pt x="61913" y="82499"/>
                      </a:cubicBezTo>
                      <a:cubicBezTo>
                        <a:pt x="65722" y="81551"/>
                        <a:pt x="69533" y="80603"/>
                        <a:pt x="72390" y="78706"/>
                      </a:cubicBezTo>
                      <a:lnTo>
                        <a:pt x="72390" y="54051"/>
                      </a:lnTo>
                      <a:lnTo>
                        <a:pt x="52388" y="54051"/>
                      </a:lnTo>
                      <a:lnTo>
                        <a:pt x="52388" y="42672"/>
                      </a:lnTo>
                      <a:lnTo>
                        <a:pt x="82867" y="42672"/>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21"/>
                <p:cNvSpPr/>
                <p:nvPr/>
              </p:nvSpPr>
              <p:spPr>
                <a:xfrm>
                  <a:off x="4603749"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21"/>
                <p:cNvSpPr/>
                <p:nvPr/>
              </p:nvSpPr>
              <p:spPr>
                <a:xfrm>
                  <a:off x="4629466" y="5662627"/>
                  <a:ext cx="71437" cy="90085"/>
                </a:xfrm>
                <a:custGeom>
                  <a:avLst/>
                  <a:gdLst/>
                  <a:ahLst/>
                  <a:cxnLst/>
                  <a:rect l="l" t="t" r="r" b="b"/>
                  <a:pathLst>
                    <a:path w="71437" h="90085" extrusionOk="0">
                      <a:moveTo>
                        <a:pt x="29528" y="11379"/>
                      </a:moveTo>
                      <a:lnTo>
                        <a:pt x="0" y="11379"/>
                      </a:lnTo>
                      <a:lnTo>
                        <a:pt x="0" y="0"/>
                      </a:lnTo>
                      <a:lnTo>
                        <a:pt x="71438" y="0"/>
                      </a:lnTo>
                      <a:lnTo>
                        <a:pt x="71438" y="11379"/>
                      </a:lnTo>
                      <a:lnTo>
                        <a:pt x="41910" y="11379"/>
                      </a:lnTo>
                      <a:lnTo>
                        <a:pt x="41910" y="90085"/>
                      </a:lnTo>
                      <a:lnTo>
                        <a:pt x="29528" y="90085"/>
                      </a:lnTo>
                      <a:lnTo>
                        <a:pt x="29528" y="113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21"/>
                <p:cNvSpPr/>
                <p:nvPr/>
              </p:nvSpPr>
              <p:spPr>
                <a:xfrm>
                  <a:off x="4691379" y="5662627"/>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21"/>
                <p:cNvSpPr/>
                <p:nvPr/>
              </p:nvSpPr>
              <p:spPr>
                <a:xfrm>
                  <a:off x="4793296" y="5662627"/>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21"/>
                <p:cNvSpPr/>
                <p:nvPr/>
              </p:nvSpPr>
              <p:spPr>
                <a:xfrm>
                  <a:off x="4214177" y="5815298"/>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21"/>
                <p:cNvSpPr/>
                <p:nvPr/>
              </p:nvSpPr>
              <p:spPr>
                <a:xfrm>
                  <a:off x="4250371"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21"/>
                <p:cNvSpPr/>
                <p:nvPr/>
              </p:nvSpPr>
              <p:spPr>
                <a:xfrm>
                  <a:off x="4345621" y="5811504"/>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6810"/>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10431"/>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21"/>
                <p:cNvSpPr/>
                <p:nvPr/>
              </p:nvSpPr>
              <p:spPr>
                <a:xfrm>
                  <a:off x="4443729" y="5815298"/>
                  <a:ext cx="54292" cy="90085"/>
                </a:xfrm>
                <a:custGeom>
                  <a:avLst/>
                  <a:gdLst/>
                  <a:ahLst/>
                  <a:cxnLst/>
                  <a:rect l="l" t="t" r="r" b="b"/>
                  <a:pathLst>
                    <a:path w="54292" h="90085" extrusionOk="0">
                      <a:moveTo>
                        <a:pt x="0" y="0"/>
                      </a:moveTo>
                      <a:lnTo>
                        <a:pt x="12383" y="0"/>
                      </a:lnTo>
                      <a:lnTo>
                        <a:pt x="12383" y="78706"/>
                      </a:lnTo>
                      <a:lnTo>
                        <a:pt x="54292" y="78706"/>
                      </a:lnTo>
                      <a:lnTo>
                        <a:pt x="5429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21"/>
                <p:cNvSpPr/>
                <p:nvPr/>
              </p:nvSpPr>
              <p:spPr>
                <a:xfrm>
                  <a:off x="4505641" y="5815298"/>
                  <a:ext cx="72390" cy="92930"/>
                </a:xfrm>
                <a:custGeom>
                  <a:avLst/>
                  <a:gdLst/>
                  <a:ahLst/>
                  <a:cxnLst/>
                  <a:rect l="l" t="t" r="r" b="b"/>
                  <a:pathLst>
                    <a:path w="72390" h="92930" extrusionOk="0">
                      <a:moveTo>
                        <a:pt x="16192" y="0"/>
                      </a:moveTo>
                      <a:lnTo>
                        <a:pt x="16192" y="54999"/>
                      </a:lnTo>
                      <a:cubicBezTo>
                        <a:pt x="16192" y="57844"/>
                        <a:pt x="16192" y="60689"/>
                        <a:pt x="17145" y="63534"/>
                      </a:cubicBezTo>
                      <a:cubicBezTo>
                        <a:pt x="18098" y="66379"/>
                        <a:pt x="19050" y="69223"/>
                        <a:pt x="20955" y="72068"/>
                      </a:cubicBezTo>
                      <a:cubicBezTo>
                        <a:pt x="22860" y="74913"/>
                        <a:pt x="24765" y="76810"/>
                        <a:pt x="27623" y="78706"/>
                      </a:cubicBezTo>
                      <a:cubicBezTo>
                        <a:pt x="30480" y="80603"/>
                        <a:pt x="34290" y="81551"/>
                        <a:pt x="38100" y="81551"/>
                      </a:cubicBezTo>
                      <a:cubicBezTo>
                        <a:pt x="41910" y="81551"/>
                        <a:pt x="45720" y="80603"/>
                        <a:pt x="48578" y="78706"/>
                      </a:cubicBezTo>
                      <a:cubicBezTo>
                        <a:pt x="51435" y="76810"/>
                        <a:pt x="54292" y="74913"/>
                        <a:pt x="55245" y="72068"/>
                      </a:cubicBezTo>
                      <a:cubicBezTo>
                        <a:pt x="57150" y="69223"/>
                        <a:pt x="58103" y="66379"/>
                        <a:pt x="59055" y="63534"/>
                      </a:cubicBezTo>
                      <a:cubicBezTo>
                        <a:pt x="60008" y="60689"/>
                        <a:pt x="60008" y="57844"/>
                        <a:pt x="60008" y="54999"/>
                      </a:cubicBezTo>
                      <a:lnTo>
                        <a:pt x="60008" y="0"/>
                      </a:lnTo>
                      <a:lnTo>
                        <a:pt x="72390" y="0"/>
                      </a:lnTo>
                      <a:lnTo>
                        <a:pt x="72390" y="56896"/>
                      </a:lnTo>
                      <a:cubicBezTo>
                        <a:pt x="72390" y="62586"/>
                        <a:pt x="71438" y="67327"/>
                        <a:pt x="69533" y="71120"/>
                      </a:cubicBezTo>
                      <a:cubicBezTo>
                        <a:pt x="67628" y="75861"/>
                        <a:pt x="64770" y="78706"/>
                        <a:pt x="61913" y="82499"/>
                      </a:cubicBezTo>
                      <a:cubicBezTo>
                        <a:pt x="59055" y="85344"/>
                        <a:pt x="55245" y="88189"/>
                        <a:pt x="50483" y="90085"/>
                      </a:cubicBezTo>
                      <a:cubicBezTo>
                        <a:pt x="45720" y="91982"/>
                        <a:pt x="41910" y="92930"/>
                        <a:pt x="36195" y="92930"/>
                      </a:cubicBezTo>
                      <a:cubicBezTo>
                        <a:pt x="30480" y="92930"/>
                        <a:pt x="26670" y="91982"/>
                        <a:pt x="21908" y="90085"/>
                      </a:cubicBezTo>
                      <a:cubicBezTo>
                        <a:pt x="17145" y="88189"/>
                        <a:pt x="14288" y="86292"/>
                        <a:pt x="10478" y="82499"/>
                      </a:cubicBezTo>
                      <a:cubicBezTo>
                        <a:pt x="7620" y="79654"/>
                        <a:pt x="4763" y="75861"/>
                        <a:pt x="2858" y="71120"/>
                      </a:cubicBezTo>
                      <a:cubicBezTo>
                        <a:pt x="953" y="66379"/>
                        <a:pt x="0" y="61637"/>
                        <a:pt x="0" y="56896"/>
                      </a:cubicBezTo>
                      <a:lnTo>
                        <a:pt x="0" y="0"/>
                      </a:lnTo>
                      <a:lnTo>
                        <a:pt x="16192"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21"/>
                <p:cNvSpPr/>
                <p:nvPr/>
              </p:nvSpPr>
              <p:spPr>
                <a:xfrm>
                  <a:off x="4594224" y="5810556"/>
                  <a:ext cx="61912" cy="94826"/>
                </a:xfrm>
                <a:custGeom>
                  <a:avLst/>
                  <a:gdLst/>
                  <a:ahLst/>
                  <a:cxnLst/>
                  <a:rect l="l" t="t" r="r" b="b"/>
                  <a:pathLst>
                    <a:path w="61912" h="94826" extrusionOk="0">
                      <a:moveTo>
                        <a:pt x="10478" y="75861"/>
                      </a:moveTo>
                      <a:cubicBezTo>
                        <a:pt x="12383" y="78706"/>
                        <a:pt x="15240" y="81551"/>
                        <a:pt x="19050" y="83447"/>
                      </a:cubicBezTo>
                      <a:cubicBezTo>
                        <a:pt x="22860" y="85344"/>
                        <a:pt x="25717" y="85344"/>
                        <a:pt x="29528" y="85344"/>
                      </a:cubicBezTo>
                      <a:cubicBezTo>
                        <a:pt x="31433" y="85344"/>
                        <a:pt x="33338" y="85344"/>
                        <a:pt x="36195" y="84396"/>
                      </a:cubicBezTo>
                      <a:cubicBezTo>
                        <a:pt x="38100" y="83447"/>
                        <a:pt x="40005" y="82499"/>
                        <a:pt x="41910" y="81551"/>
                      </a:cubicBezTo>
                      <a:cubicBezTo>
                        <a:pt x="43815" y="80603"/>
                        <a:pt x="44767" y="78706"/>
                        <a:pt x="46672" y="76810"/>
                      </a:cubicBezTo>
                      <a:cubicBezTo>
                        <a:pt x="47625" y="74913"/>
                        <a:pt x="48578" y="73017"/>
                        <a:pt x="48578" y="70172"/>
                      </a:cubicBezTo>
                      <a:cubicBezTo>
                        <a:pt x="48578" y="66379"/>
                        <a:pt x="47625" y="64482"/>
                        <a:pt x="44767" y="62586"/>
                      </a:cubicBezTo>
                      <a:cubicBezTo>
                        <a:pt x="41910" y="60689"/>
                        <a:pt x="40005" y="58793"/>
                        <a:pt x="36195" y="57844"/>
                      </a:cubicBezTo>
                      <a:cubicBezTo>
                        <a:pt x="33338" y="56896"/>
                        <a:pt x="29528" y="54999"/>
                        <a:pt x="25717" y="54051"/>
                      </a:cubicBezTo>
                      <a:cubicBezTo>
                        <a:pt x="21908" y="53103"/>
                        <a:pt x="18097" y="51206"/>
                        <a:pt x="15240" y="49310"/>
                      </a:cubicBezTo>
                      <a:cubicBezTo>
                        <a:pt x="12383" y="47413"/>
                        <a:pt x="9525" y="44569"/>
                        <a:pt x="6667"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2"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2" y="15172"/>
                        <a:pt x="43815" y="14224"/>
                      </a:cubicBezTo>
                      <a:cubicBezTo>
                        <a:pt x="40958" y="12327"/>
                        <a:pt x="38100" y="12327"/>
                        <a:pt x="34290" y="12327"/>
                      </a:cubicBezTo>
                      <a:cubicBezTo>
                        <a:pt x="30480" y="12327"/>
                        <a:pt x="27622" y="12327"/>
                        <a:pt x="25717" y="13276"/>
                      </a:cubicBezTo>
                      <a:cubicBezTo>
                        <a:pt x="23813" y="14224"/>
                        <a:pt x="21908" y="15172"/>
                        <a:pt x="20003" y="17069"/>
                      </a:cubicBezTo>
                      <a:cubicBezTo>
                        <a:pt x="18097" y="18965"/>
                        <a:pt x="18097" y="19914"/>
                        <a:pt x="17145" y="21810"/>
                      </a:cubicBezTo>
                      <a:cubicBezTo>
                        <a:pt x="16192" y="23707"/>
                        <a:pt x="16192" y="24655"/>
                        <a:pt x="16192" y="26551"/>
                      </a:cubicBezTo>
                      <a:cubicBezTo>
                        <a:pt x="16192" y="30345"/>
                        <a:pt x="17145" y="33189"/>
                        <a:pt x="20003" y="35086"/>
                      </a:cubicBezTo>
                      <a:cubicBezTo>
                        <a:pt x="21908" y="36982"/>
                        <a:pt x="24765" y="38879"/>
                        <a:pt x="28575" y="39827"/>
                      </a:cubicBezTo>
                      <a:cubicBezTo>
                        <a:pt x="31433" y="40775"/>
                        <a:pt x="35242" y="42672"/>
                        <a:pt x="39053" y="43620"/>
                      </a:cubicBezTo>
                      <a:cubicBezTo>
                        <a:pt x="42863" y="44569"/>
                        <a:pt x="46672"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7" y="93878"/>
                        <a:pt x="12383" y="91982"/>
                      </a:cubicBezTo>
                      <a:cubicBezTo>
                        <a:pt x="6667"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21"/>
                <p:cNvSpPr/>
                <p:nvPr/>
              </p:nvSpPr>
              <p:spPr>
                <a:xfrm>
                  <a:off x="4673282" y="5815298"/>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21"/>
                <p:cNvSpPr/>
                <p:nvPr/>
              </p:nvSpPr>
              <p:spPr>
                <a:xfrm>
                  <a:off x="4703762" y="5810556"/>
                  <a:ext cx="95250" cy="96723"/>
                </a:xfrm>
                <a:custGeom>
                  <a:avLst/>
                  <a:gdLst/>
                  <a:ahLst/>
                  <a:cxnLst/>
                  <a:rect l="l" t="t" r="r" b="b"/>
                  <a:pathLst>
                    <a:path w="95250" h="96723" extrusionOk="0">
                      <a:moveTo>
                        <a:pt x="47625" y="96723"/>
                      </a:moveTo>
                      <a:cubicBezTo>
                        <a:pt x="40957"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7" y="0"/>
                        <a:pt x="47625" y="0"/>
                      </a:cubicBezTo>
                      <a:cubicBezTo>
                        <a:pt x="54293"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3" y="96723"/>
                        <a:pt x="47625" y="96723"/>
                      </a:cubicBezTo>
                      <a:close/>
                      <a:moveTo>
                        <a:pt x="47625" y="85344"/>
                      </a:moveTo>
                      <a:cubicBezTo>
                        <a:pt x="53340" y="85344"/>
                        <a:pt x="57150" y="84396"/>
                        <a:pt x="61913" y="82499"/>
                      </a:cubicBezTo>
                      <a:cubicBezTo>
                        <a:pt x="65722" y="80603"/>
                        <a:pt x="69532" y="77758"/>
                        <a:pt x="72390" y="74913"/>
                      </a:cubicBezTo>
                      <a:cubicBezTo>
                        <a:pt x="75247" y="72068"/>
                        <a:pt x="78105" y="68275"/>
                        <a:pt x="79057" y="63534"/>
                      </a:cubicBezTo>
                      <a:cubicBezTo>
                        <a:pt x="80963" y="58793"/>
                        <a:pt x="81915" y="54051"/>
                        <a:pt x="81915" y="49310"/>
                      </a:cubicBezTo>
                      <a:cubicBezTo>
                        <a:pt x="81915" y="44569"/>
                        <a:pt x="80963" y="39827"/>
                        <a:pt x="79057" y="35086"/>
                      </a:cubicBezTo>
                      <a:cubicBezTo>
                        <a:pt x="77153" y="30345"/>
                        <a:pt x="75247" y="26551"/>
                        <a:pt x="72390" y="23707"/>
                      </a:cubicBezTo>
                      <a:cubicBezTo>
                        <a:pt x="69532" y="20862"/>
                        <a:pt x="65722" y="18017"/>
                        <a:pt x="61913" y="16121"/>
                      </a:cubicBezTo>
                      <a:cubicBezTo>
                        <a:pt x="58103" y="14224"/>
                        <a:pt x="53340" y="13276"/>
                        <a:pt x="47625" y="13276"/>
                      </a:cubicBezTo>
                      <a:cubicBezTo>
                        <a:pt x="41910" y="13276"/>
                        <a:pt x="38100" y="14224"/>
                        <a:pt x="33338" y="16121"/>
                      </a:cubicBezTo>
                      <a:cubicBezTo>
                        <a:pt x="29528" y="18017"/>
                        <a:pt x="25718" y="20862"/>
                        <a:pt x="22860" y="23707"/>
                      </a:cubicBezTo>
                      <a:cubicBezTo>
                        <a:pt x="20003" y="26551"/>
                        <a:pt x="17145" y="30345"/>
                        <a:pt x="16193" y="35086"/>
                      </a:cubicBezTo>
                      <a:cubicBezTo>
                        <a:pt x="15240" y="39827"/>
                        <a:pt x="13335" y="44569"/>
                        <a:pt x="13335" y="49310"/>
                      </a:cubicBezTo>
                      <a:cubicBezTo>
                        <a:pt x="13335" y="54051"/>
                        <a:pt x="14288" y="58793"/>
                        <a:pt x="16193" y="63534"/>
                      </a:cubicBezTo>
                      <a:cubicBezTo>
                        <a:pt x="18097" y="68275"/>
                        <a:pt x="20003" y="72068"/>
                        <a:pt x="22860" y="74913"/>
                      </a:cubicBezTo>
                      <a:cubicBezTo>
                        <a:pt x="25718" y="77758"/>
                        <a:pt x="29528" y="80603"/>
                        <a:pt x="33338" y="82499"/>
                      </a:cubicBezTo>
                      <a:cubicBezTo>
                        <a:pt x="38100" y="84396"/>
                        <a:pt x="42863"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21"/>
                <p:cNvSpPr/>
                <p:nvPr/>
              </p:nvSpPr>
              <p:spPr>
                <a:xfrm>
                  <a:off x="4817109"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2" name="Google Shape;152;p21"/>
              <p:cNvGrpSpPr/>
              <p:nvPr/>
            </p:nvGrpSpPr>
            <p:grpSpPr>
              <a:xfrm>
                <a:off x="4201794" y="5647454"/>
                <a:ext cx="133350" cy="132757"/>
                <a:chOff x="4201794" y="5647454"/>
                <a:chExt cx="133350" cy="132757"/>
              </a:xfrm>
            </p:grpSpPr>
            <p:sp>
              <p:nvSpPr>
                <p:cNvPr id="153" name="Google Shape;153;p21"/>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21"/>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55" name="Google Shape;155;p21"/>
            <p:cNvGrpSpPr/>
            <p:nvPr/>
          </p:nvGrpSpPr>
          <p:grpSpPr>
            <a:xfrm>
              <a:off x="7213103" y="8616507"/>
              <a:ext cx="680084" cy="730165"/>
              <a:chOff x="2663506" y="4595827"/>
              <a:chExt cx="680084" cy="730165"/>
            </a:xfrm>
          </p:grpSpPr>
          <p:sp>
            <p:nvSpPr>
              <p:cNvPr id="156" name="Google Shape;156;p21"/>
              <p:cNvSpPr/>
              <p:nvPr/>
            </p:nvSpPr>
            <p:spPr>
              <a:xfrm>
                <a:off x="2663506" y="4595827"/>
                <a:ext cx="680084" cy="454219"/>
              </a:xfrm>
              <a:custGeom>
                <a:avLst/>
                <a:gdLst/>
                <a:ahLst/>
                <a:cxnLst/>
                <a:rect l="l" t="t" r="r" b="b"/>
                <a:pathLst>
                  <a:path w="680084" h="454219" extrusionOk="0">
                    <a:moveTo>
                      <a:pt x="619125" y="412496"/>
                    </a:moveTo>
                    <a:cubicBezTo>
                      <a:pt x="635318" y="423875"/>
                      <a:pt x="648653" y="438099"/>
                      <a:pt x="660083" y="454220"/>
                    </a:cubicBezTo>
                    <a:cubicBezTo>
                      <a:pt x="673418" y="418186"/>
                      <a:pt x="680085" y="379307"/>
                      <a:pt x="680085" y="338531"/>
                    </a:cubicBezTo>
                    <a:cubicBezTo>
                      <a:pt x="680085" y="151723"/>
                      <a:pt x="527685" y="0"/>
                      <a:pt x="340043" y="0"/>
                    </a:cubicBezTo>
                    <a:cubicBezTo>
                      <a:pt x="152400" y="0"/>
                      <a:pt x="0" y="151723"/>
                      <a:pt x="0" y="338531"/>
                    </a:cubicBezTo>
                    <a:cubicBezTo>
                      <a:pt x="0" y="379307"/>
                      <a:pt x="7620" y="418186"/>
                      <a:pt x="20003" y="454220"/>
                    </a:cubicBezTo>
                    <a:cubicBezTo>
                      <a:pt x="31432" y="438099"/>
                      <a:pt x="44768" y="423875"/>
                      <a:pt x="60960" y="412496"/>
                    </a:cubicBezTo>
                    <a:cubicBezTo>
                      <a:pt x="54293" y="388789"/>
                      <a:pt x="51435" y="364134"/>
                      <a:pt x="51435" y="338531"/>
                    </a:cubicBezTo>
                    <a:cubicBezTo>
                      <a:pt x="51435" y="180171"/>
                      <a:pt x="180975" y="51206"/>
                      <a:pt x="340043" y="51206"/>
                    </a:cubicBezTo>
                    <a:cubicBezTo>
                      <a:pt x="499110" y="51206"/>
                      <a:pt x="628650" y="180171"/>
                      <a:pt x="628650" y="338531"/>
                    </a:cubicBezTo>
                    <a:cubicBezTo>
                      <a:pt x="628650" y="364134"/>
                      <a:pt x="624840" y="388789"/>
                      <a:pt x="619125" y="412496"/>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21"/>
              <p:cNvSpPr/>
              <p:nvPr/>
            </p:nvSpPr>
            <p:spPr>
              <a:xfrm>
                <a:off x="3065462" y="5019702"/>
                <a:ext cx="234314" cy="226635"/>
              </a:xfrm>
              <a:custGeom>
                <a:avLst/>
                <a:gdLst/>
                <a:ahLst/>
                <a:cxnLst/>
                <a:rect l="l" t="t" r="r" b="b"/>
                <a:pathLst>
                  <a:path w="234314" h="226635" extrusionOk="0">
                    <a:moveTo>
                      <a:pt x="111442" y="0"/>
                    </a:moveTo>
                    <a:cubicBezTo>
                      <a:pt x="64770" y="0"/>
                      <a:pt x="22860" y="24655"/>
                      <a:pt x="0" y="61637"/>
                    </a:cubicBezTo>
                    <a:cubicBezTo>
                      <a:pt x="0" y="61637"/>
                      <a:pt x="0" y="61637"/>
                      <a:pt x="0" y="61637"/>
                    </a:cubicBezTo>
                    <a:cubicBezTo>
                      <a:pt x="0" y="61637"/>
                      <a:pt x="0" y="61637"/>
                      <a:pt x="0" y="61637"/>
                    </a:cubicBezTo>
                    <a:cubicBezTo>
                      <a:pt x="41910" y="83447"/>
                      <a:pt x="70485" y="127068"/>
                      <a:pt x="70485" y="178274"/>
                    </a:cubicBezTo>
                    <a:lnTo>
                      <a:pt x="70485" y="226636"/>
                    </a:lnTo>
                    <a:cubicBezTo>
                      <a:pt x="70485" y="226636"/>
                      <a:pt x="70485" y="226636"/>
                      <a:pt x="70485" y="226636"/>
                    </a:cubicBezTo>
                    <a:cubicBezTo>
                      <a:pt x="140017" y="197240"/>
                      <a:pt x="197167" y="146033"/>
                      <a:pt x="234315" y="81551"/>
                    </a:cubicBezTo>
                    <a:cubicBezTo>
                      <a:pt x="214313" y="33189"/>
                      <a:pt x="166688" y="0"/>
                      <a:pt x="111442" y="0"/>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21"/>
              <p:cNvSpPr/>
              <p:nvPr/>
            </p:nvSpPr>
            <p:spPr>
              <a:xfrm>
                <a:off x="3117849" y="4854703"/>
                <a:ext cx="118110" cy="117585"/>
              </a:xfrm>
              <a:custGeom>
                <a:avLst/>
                <a:gdLst/>
                <a:ahLst/>
                <a:cxnLst/>
                <a:rect l="l" t="t" r="r" b="b"/>
                <a:pathLst>
                  <a:path w="118110"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034"/>
                      <a:pt x="26670" y="117585"/>
                      <a:pt x="59055" y="117585"/>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21"/>
              <p:cNvSpPr/>
              <p:nvPr/>
            </p:nvSpPr>
            <p:spPr>
              <a:xfrm>
                <a:off x="2668269" y="5019702"/>
                <a:ext cx="273367" cy="306290"/>
              </a:xfrm>
              <a:custGeom>
                <a:avLst/>
                <a:gdLst/>
                <a:ahLst/>
                <a:cxnLst/>
                <a:rect l="l" t="t" r="r" b="b"/>
                <a:pathLst>
                  <a:path w="273367" h="306290" extrusionOk="0">
                    <a:moveTo>
                      <a:pt x="273368" y="61637"/>
                    </a:moveTo>
                    <a:cubicBezTo>
                      <a:pt x="273368" y="61637"/>
                      <a:pt x="273368" y="60689"/>
                      <a:pt x="273368" y="61637"/>
                    </a:cubicBezTo>
                    <a:cubicBezTo>
                      <a:pt x="273368" y="60689"/>
                      <a:pt x="273368" y="60689"/>
                      <a:pt x="273368" y="61637"/>
                    </a:cubicBezTo>
                    <a:cubicBezTo>
                      <a:pt x="249555" y="24655"/>
                      <a:pt x="208597" y="0"/>
                      <a:pt x="161925" y="0"/>
                    </a:cubicBezTo>
                    <a:cubicBezTo>
                      <a:pt x="106680" y="0"/>
                      <a:pt x="59055" y="34138"/>
                      <a:pt x="40005" y="81551"/>
                    </a:cubicBezTo>
                    <a:lnTo>
                      <a:pt x="0" y="306290"/>
                    </a:lnTo>
                    <a:lnTo>
                      <a:pt x="202883" y="226636"/>
                    </a:lnTo>
                    <a:lnTo>
                      <a:pt x="202883" y="226636"/>
                    </a:lnTo>
                    <a:lnTo>
                      <a:pt x="202883" y="178274"/>
                    </a:lnTo>
                    <a:cubicBezTo>
                      <a:pt x="203835" y="127068"/>
                      <a:pt x="231458" y="83447"/>
                      <a:pt x="273368" y="6163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21"/>
              <p:cNvSpPr/>
              <p:nvPr/>
            </p:nvSpPr>
            <p:spPr>
              <a:xfrm rot="-421148">
                <a:off x="2771177" y="4854717"/>
                <a:ext cx="118109" cy="117584"/>
              </a:xfrm>
              <a:custGeom>
                <a:avLst/>
                <a:gdLst/>
                <a:ahLst/>
                <a:cxnLst/>
                <a:rect l="l" t="t" r="r" b="b"/>
                <a:pathLst>
                  <a:path w="118109" h="117584" extrusionOk="0">
                    <a:moveTo>
                      <a:pt x="118109" y="58792"/>
                    </a:moveTo>
                    <a:cubicBezTo>
                      <a:pt x="118109" y="91262"/>
                      <a:pt x="91670" y="117584"/>
                      <a:pt x="59055" y="117584"/>
                    </a:cubicBezTo>
                    <a:cubicBezTo>
                      <a:pt x="26440" y="117584"/>
                      <a:pt x="0" y="91262"/>
                      <a:pt x="0" y="58792"/>
                    </a:cubicBezTo>
                    <a:cubicBezTo>
                      <a:pt x="0" y="26322"/>
                      <a:pt x="26440" y="0"/>
                      <a:pt x="59055" y="0"/>
                    </a:cubicBezTo>
                    <a:cubicBezTo>
                      <a:pt x="91670" y="0"/>
                      <a:pt x="118109" y="26322"/>
                      <a:pt x="118109" y="58792"/>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21"/>
              <p:cNvSpPr/>
              <p:nvPr/>
            </p:nvSpPr>
            <p:spPr>
              <a:xfrm>
                <a:off x="2870199" y="5065219"/>
                <a:ext cx="262889" cy="206722"/>
              </a:xfrm>
              <a:custGeom>
                <a:avLst/>
                <a:gdLst/>
                <a:ahLst/>
                <a:cxnLst/>
                <a:rect l="l" t="t" r="r" b="b"/>
                <a:pathLst>
                  <a:path w="262889" h="206722" extrusionOk="0">
                    <a:moveTo>
                      <a:pt x="174308" y="85344"/>
                    </a:moveTo>
                    <a:cubicBezTo>
                      <a:pt x="174308" y="59741"/>
                      <a:pt x="181927" y="35086"/>
                      <a:pt x="194310" y="15172"/>
                    </a:cubicBezTo>
                    <a:cubicBezTo>
                      <a:pt x="176213" y="5690"/>
                      <a:pt x="155258" y="0"/>
                      <a:pt x="132398" y="0"/>
                    </a:cubicBezTo>
                    <a:cubicBezTo>
                      <a:pt x="110490" y="0"/>
                      <a:pt x="89535" y="5690"/>
                      <a:pt x="70485" y="15172"/>
                    </a:cubicBezTo>
                    <a:cubicBezTo>
                      <a:pt x="83820" y="35086"/>
                      <a:pt x="90488" y="59741"/>
                      <a:pt x="90488" y="85344"/>
                    </a:cubicBezTo>
                    <a:lnTo>
                      <a:pt x="90488" y="203877"/>
                    </a:lnTo>
                    <a:cubicBezTo>
                      <a:pt x="59055" y="200084"/>
                      <a:pt x="28575" y="191550"/>
                      <a:pt x="0" y="180171"/>
                    </a:cubicBezTo>
                    <a:lnTo>
                      <a:pt x="0" y="180171"/>
                    </a:lnTo>
                    <a:cubicBezTo>
                      <a:pt x="28575" y="192498"/>
                      <a:pt x="59055" y="200084"/>
                      <a:pt x="90488" y="203877"/>
                    </a:cubicBezTo>
                    <a:cubicBezTo>
                      <a:pt x="103823" y="205774"/>
                      <a:pt x="118110" y="206722"/>
                      <a:pt x="131445" y="206722"/>
                    </a:cubicBezTo>
                    <a:cubicBezTo>
                      <a:pt x="145733" y="206722"/>
                      <a:pt x="159067" y="205774"/>
                      <a:pt x="172402" y="203877"/>
                    </a:cubicBezTo>
                    <a:cubicBezTo>
                      <a:pt x="203835" y="200084"/>
                      <a:pt x="234315" y="191550"/>
                      <a:pt x="262890" y="180171"/>
                    </a:cubicBezTo>
                    <a:lnTo>
                      <a:pt x="262890" y="180171"/>
                    </a:lnTo>
                    <a:cubicBezTo>
                      <a:pt x="234315" y="192498"/>
                      <a:pt x="203835" y="200084"/>
                      <a:pt x="172402" y="203877"/>
                    </a:cubicBezTo>
                    <a:lnTo>
                      <a:pt x="172402" y="85344"/>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21"/>
              <p:cNvSpPr/>
              <p:nvPr/>
            </p:nvSpPr>
            <p:spPr>
              <a:xfrm>
                <a:off x="3045459" y="5080918"/>
                <a:ext cx="90487" cy="189126"/>
              </a:xfrm>
              <a:custGeom>
                <a:avLst/>
                <a:gdLst/>
                <a:ahLst/>
                <a:cxnLst/>
                <a:rect l="l" t="t" r="r" b="b"/>
                <a:pathLst>
                  <a:path w="90487" h="189126" extrusionOk="0">
                    <a:moveTo>
                      <a:pt x="20002" y="421"/>
                    </a:moveTo>
                    <a:cubicBezTo>
                      <a:pt x="20002" y="421"/>
                      <a:pt x="20002" y="-527"/>
                      <a:pt x="20002" y="421"/>
                    </a:cubicBezTo>
                    <a:cubicBezTo>
                      <a:pt x="6667" y="20335"/>
                      <a:pt x="0" y="44990"/>
                      <a:pt x="0" y="70593"/>
                    </a:cubicBezTo>
                    <a:lnTo>
                      <a:pt x="0" y="189127"/>
                    </a:lnTo>
                    <a:cubicBezTo>
                      <a:pt x="31432" y="185333"/>
                      <a:pt x="61913" y="176799"/>
                      <a:pt x="90488" y="165420"/>
                    </a:cubicBezTo>
                    <a:lnTo>
                      <a:pt x="90488" y="117058"/>
                    </a:lnTo>
                    <a:cubicBezTo>
                      <a:pt x="90488" y="65852"/>
                      <a:pt x="61913" y="22232"/>
                      <a:pt x="20002" y="421"/>
                    </a:cubicBezTo>
                    <a:close/>
                  </a:path>
                </a:pathLst>
              </a:custGeom>
              <a:solidFill>
                <a:srgbClr val="663D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21"/>
              <p:cNvSpPr/>
              <p:nvPr/>
            </p:nvSpPr>
            <p:spPr>
              <a:xfrm>
                <a:off x="2872104" y="5080391"/>
                <a:ext cx="90487" cy="188705"/>
              </a:xfrm>
              <a:custGeom>
                <a:avLst/>
                <a:gdLst/>
                <a:ahLst/>
                <a:cxnLst/>
                <a:rect l="l" t="t" r="r" b="b"/>
                <a:pathLst>
                  <a:path w="90487" h="188705" extrusionOk="0">
                    <a:moveTo>
                      <a:pt x="90488" y="70172"/>
                    </a:moveTo>
                    <a:cubicBezTo>
                      <a:pt x="90488" y="44569"/>
                      <a:pt x="82868" y="19914"/>
                      <a:pt x="70485" y="0"/>
                    </a:cubicBezTo>
                    <a:cubicBezTo>
                      <a:pt x="70485" y="0"/>
                      <a:pt x="70485" y="0"/>
                      <a:pt x="70485" y="0"/>
                    </a:cubicBezTo>
                    <a:cubicBezTo>
                      <a:pt x="28575" y="21810"/>
                      <a:pt x="0" y="65430"/>
                      <a:pt x="0" y="116637"/>
                    </a:cubicBezTo>
                    <a:lnTo>
                      <a:pt x="0" y="164998"/>
                    </a:lnTo>
                    <a:cubicBezTo>
                      <a:pt x="28575" y="177326"/>
                      <a:pt x="59055" y="184912"/>
                      <a:pt x="90488" y="188705"/>
                    </a:cubicBezTo>
                    <a:lnTo>
                      <a:pt x="90488" y="70172"/>
                    </a:lnTo>
                    <a:close/>
                  </a:path>
                </a:pathLst>
              </a:custGeom>
              <a:solidFill>
                <a:srgbClr val="1A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21"/>
              <p:cNvSpPr/>
              <p:nvPr/>
            </p:nvSpPr>
            <p:spPr>
              <a:xfrm>
                <a:off x="2944494" y="4900220"/>
                <a:ext cx="118109" cy="117585"/>
              </a:xfrm>
              <a:custGeom>
                <a:avLst/>
                <a:gdLst/>
                <a:ahLst/>
                <a:cxnLst/>
                <a:rect l="l" t="t" r="r" b="b"/>
                <a:pathLst>
                  <a:path w="118109"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982"/>
                      <a:pt x="26670" y="117585"/>
                      <a:pt x="59055" y="117585"/>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21"/>
              <p:cNvSpPr/>
              <p:nvPr/>
            </p:nvSpPr>
            <p:spPr>
              <a:xfrm>
                <a:off x="3027362" y="4885375"/>
                <a:ext cx="81451" cy="138119"/>
              </a:xfrm>
              <a:custGeom>
                <a:avLst/>
                <a:gdLst/>
                <a:ahLst/>
                <a:cxnLst/>
                <a:rect l="l" t="t" r="r" b="b"/>
                <a:pathLst>
                  <a:path w="81451" h="138119" extrusionOk="0">
                    <a:moveTo>
                      <a:pt x="0" y="26224"/>
                    </a:moveTo>
                    <a:cubicBezTo>
                      <a:pt x="0" y="26224"/>
                      <a:pt x="45720" y="14845"/>
                      <a:pt x="38100" y="74586"/>
                    </a:cubicBezTo>
                    <a:cubicBezTo>
                      <a:pt x="35242" y="100189"/>
                      <a:pt x="41910" y="116310"/>
                      <a:pt x="51435" y="124844"/>
                    </a:cubicBezTo>
                    <a:cubicBezTo>
                      <a:pt x="62865" y="137172"/>
                      <a:pt x="78105" y="138120"/>
                      <a:pt x="78105" y="138120"/>
                    </a:cubicBezTo>
                    <a:cubicBezTo>
                      <a:pt x="78105" y="138120"/>
                      <a:pt x="31433" y="121999"/>
                      <a:pt x="71438" y="70793"/>
                    </a:cubicBezTo>
                    <a:cubicBezTo>
                      <a:pt x="111442" y="18638"/>
                      <a:pt x="20002" y="-32568"/>
                      <a:pt x="0" y="26224"/>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Slide with Photo 1">
  <p:cSld name="Quote Slide with Photo 1">
    <p:spTree>
      <p:nvGrpSpPr>
        <p:cNvPr id="1" name="Shape 260"/>
        <p:cNvGrpSpPr/>
        <p:nvPr/>
      </p:nvGrpSpPr>
      <p:grpSpPr>
        <a:xfrm>
          <a:off x="0" y="0"/>
          <a:ext cx="0" cy="0"/>
          <a:chOff x="0" y="0"/>
          <a:chExt cx="0" cy="0"/>
        </a:xfrm>
      </p:grpSpPr>
      <p:sp>
        <p:nvSpPr>
          <p:cNvPr id="261" name="Google Shape;261;p29"/>
          <p:cNvSpPr/>
          <p:nvPr/>
        </p:nvSpPr>
        <p:spPr>
          <a:xfrm>
            <a:off x="0" y="4327683"/>
            <a:ext cx="4262033" cy="5460108"/>
          </a:xfrm>
          <a:custGeom>
            <a:avLst/>
            <a:gdLst/>
            <a:ahLst/>
            <a:cxnLst/>
            <a:rect l="l" t="t" r="r" b="b"/>
            <a:pathLst>
              <a:path w="4262033" h="5460108" extrusionOk="0">
                <a:moveTo>
                  <a:pt x="1531979" y="0"/>
                </a:moveTo>
                <a:cubicBezTo>
                  <a:pt x="3039746" y="0"/>
                  <a:pt x="4262033" y="1222287"/>
                  <a:pt x="4262033" y="2730054"/>
                </a:cubicBezTo>
                <a:cubicBezTo>
                  <a:pt x="4262033" y="4237821"/>
                  <a:pt x="3039746" y="5460108"/>
                  <a:pt x="1531979" y="5460108"/>
                </a:cubicBezTo>
                <a:cubicBezTo>
                  <a:pt x="966566" y="5460108"/>
                  <a:pt x="441299" y="5288224"/>
                  <a:pt x="5580" y="4993858"/>
                </a:cubicBezTo>
                <a:lnTo>
                  <a:pt x="0" y="4989685"/>
                </a:lnTo>
                <a:lnTo>
                  <a:pt x="0" y="470423"/>
                </a:lnTo>
                <a:lnTo>
                  <a:pt x="5580" y="466250"/>
                </a:lnTo>
                <a:cubicBezTo>
                  <a:pt x="441299" y="171884"/>
                  <a:pt x="966566" y="0"/>
                  <a:pt x="1531979" y="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29"/>
          <p:cNvSpPr>
            <a:spLocks noGrp="1"/>
          </p:cNvSpPr>
          <p:nvPr>
            <p:ph type="pic" idx="2"/>
          </p:nvPr>
        </p:nvSpPr>
        <p:spPr>
          <a:xfrm>
            <a:off x="484093" y="524435"/>
            <a:ext cx="6595836" cy="8062353"/>
          </a:xfrm>
          <a:prstGeom prst="rect">
            <a:avLst/>
          </a:prstGeom>
          <a:solidFill>
            <a:srgbClr val="D8D8D8"/>
          </a:solidFill>
          <a:ln>
            <a:noFill/>
          </a:ln>
        </p:spPr>
      </p:sp>
      <p:sp>
        <p:nvSpPr>
          <p:cNvPr id="263" name="Google Shape;263;p29"/>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64" name="Google Shape;264;p29"/>
          <p:cNvSpPr txBox="1">
            <a:spLocks noGrp="1"/>
          </p:cNvSpPr>
          <p:nvPr>
            <p:ph type="body" idx="1"/>
          </p:nvPr>
        </p:nvSpPr>
        <p:spPr>
          <a:xfrm>
            <a:off x="434648" y="5534848"/>
            <a:ext cx="3098165"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65" name="Google Shape;265;p29"/>
          <p:cNvSpPr txBox="1">
            <a:spLocks noGrp="1"/>
          </p:cNvSpPr>
          <p:nvPr>
            <p:ph type="body" idx="3"/>
          </p:nvPr>
        </p:nvSpPr>
        <p:spPr>
          <a:xfrm>
            <a:off x="434649" y="8121133"/>
            <a:ext cx="3098164" cy="46565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extLst>
    <p:ext uri="{DCECCB84-F9BA-43D5-87BE-67443E8EF086}">
      <p15:sldGuideLst xmlns:p15="http://schemas.microsoft.com/office/powerpoint/2012/main">
        <p15:guide id="1" orient="horz" pos="540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3">
  <p:cSld name="Photo/text slide 3">
    <p:spTree>
      <p:nvGrpSpPr>
        <p:cNvPr id="1" name="Shape 266"/>
        <p:cNvGrpSpPr/>
        <p:nvPr/>
      </p:nvGrpSpPr>
      <p:grpSpPr>
        <a:xfrm>
          <a:off x="0" y="0"/>
          <a:ext cx="0" cy="0"/>
          <a:chOff x="0" y="0"/>
          <a:chExt cx="0" cy="0"/>
        </a:xfrm>
      </p:grpSpPr>
      <p:sp>
        <p:nvSpPr>
          <p:cNvPr id="267" name="Google Shape;267;p30"/>
          <p:cNvSpPr/>
          <p:nvPr/>
        </p:nvSpPr>
        <p:spPr>
          <a:xfrm>
            <a:off x="-1" y="2594796"/>
            <a:ext cx="7575077" cy="6773792"/>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68" name="Google Shape;268;p30"/>
          <p:cNvSpPr txBox="1">
            <a:spLocks noGrp="1"/>
          </p:cNvSpPr>
          <p:nvPr>
            <p:ph type="body" idx="1"/>
          </p:nvPr>
        </p:nvSpPr>
        <p:spPr>
          <a:xfrm>
            <a:off x="765328" y="627587"/>
            <a:ext cx="3014509" cy="6623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69" name="Google Shape;269;p30"/>
          <p:cNvSpPr txBox="1">
            <a:spLocks noGrp="1"/>
          </p:cNvSpPr>
          <p:nvPr>
            <p:ph type="body" idx="2"/>
          </p:nvPr>
        </p:nvSpPr>
        <p:spPr>
          <a:xfrm>
            <a:off x="765328" y="1289945"/>
            <a:ext cx="3014509" cy="12344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00000"/>
              </a:buClr>
              <a:buSzPts val="1600"/>
              <a:buFont typeface="Arial"/>
              <a:buNone/>
              <a:defRPr sz="1600" b="0" i="1" u="none" strike="noStrike" cap="none">
                <a:solidFill>
                  <a:srgbClr val="00000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70" name="Google Shape;270;p30"/>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1" name="Google Shape;271;p30"/>
          <p:cNvSpPr/>
          <p:nvPr/>
        </p:nvSpPr>
        <p:spPr>
          <a:xfrm flipH="1">
            <a:off x="0" y="3013335"/>
            <a:ext cx="324000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72" name="Google Shape;272;p30"/>
          <p:cNvSpPr/>
          <p:nvPr/>
        </p:nvSpPr>
        <p:spPr>
          <a:xfrm>
            <a:off x="0" y="9217521"/>
            <a:ext cx="5834994" cy="715523"/>
          </a:xfrm>
          <a:custGeom>
            <a:avLst/>
            <a:gdLst/>
            <a:ahLst/>
            <a:cxnLst/>
            <a:rect l="l" t="t" r="r" b="b"/>
            <a:pathLst>
              <a:path w="5834994" h="715523" extrusionOk="0">
                <a:moveTo>
                  <a:pt x="0" y="0"/>
                </a:moveTo>
                <a:lnTo>
                  <a:pt x="5444502" y="0"/>
                </a:lnTo>
                <a:cubicBezTo>
                  <a:pt x="5659520" y="0"/>
                  <a:pt x="5834994" y="173980"/>
                  <a:pt x="5834994" y="387166"/>
                </a:cubicBezTo>
                <a:lnTo>
                  <a:pt x="5834994"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a:ea typeface="Calibri"/>
              <a:cs typeface="Calibri"/>
              <a:sym typeface="Calibri"/>
            </a:endParaRPr>
          </a:p>
        </p:txBody>
      </p:sp>
      <p:sp>
        <p:nvSpPr>
          <p:cNvPr id="273" name="Google Shape;273;p30"/>
          <p:cNvSpPr>
            <a:spLocks noGrp="1"/>
          </p:cNvSpPr>
          <p:nvPr>
            <p:ph type="pic" idx="3"/>
          </p:nvPr>
        </p:nvSpPr>
        <p:spPr>
          <a:xfrm>
            <a:off x="3977692" y="522985"/>
            <a:ext cx="3064955" cy="2751872"/>
          </a:xfrm>
          <a:prstGeom prst="rect">
            <a:avLst/>
          </a:prstGeom>
          <a:solidFill>
            <a:srgbClr val="D8D8D8"/>
          </a:solidFill>
          <a:ln>
            <a:noFill/>
          </a:ln>
        </p:spPr>
      </p:sp>
      <p:sp>
        <p:nvSpPr>
          <p:cNvPr id="274" name="Google Shape;274;p30"/>
          <p:cNvSpPr txBox="1">
            <a:spLocks noGrp="1"/>
          </p:cNvSpPr>
          <p:nvPr>
            <p:ph type="body" idx="4"/>
          </p:nvPr>
        </p:nvSpPr>
        <p:spPr>
          <a:xfrm>
            <a:off x="752315" y="3760791"/>
            <a:ext cx="6143488" cy="554403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nly slide 2">
  <p:cSld name="Text only slide 2">
    <p:spTree>
      <p:nvGrpSpPr>
        <p:cNvPr id="1" name="Shape 290"/>
        <p:cNvGrpSpPr/>
        <p:nvPr/>
      </p:nvGrpSpPr>
      <p:grpSpPr>
        <a:xfrm>
          <a:off x="0" y="0"/>
          <a:ext cx="0" cy="0"/>
          <a:chOff x="0" y="0"/>
          <a:chExt cx="0" cy="0"/>
        </a:xfrm>
      </p:grpSpPr>
      <p:sp>
        <p:nvSpPr>
          <p:cNvPr id="291" name="Google Shape;291;p32"/>
          <p:cNvSpPr/>
          <p:nvPr/>
        </p:nvSpPr>
        <p:spPr>
          <a:xfrm>
            <a:off x="236144" y="-13489"/>
            <a:ext cx="7332439" cy="2831758"/>
          </a:xfrm>
          <a:custGeom>
            <a:avLst/>
            <a:gdLst/>
            <a:ahLst/>
            <a:cxnLst/>
            <a:rect l="l" t="t" r="r" b="b"/>
            <a:pathLst>
              <a:path w="2161701" h="834840" extrusionOk="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92" name="Google Shape;292;p32"/>
          <p:cNvSpPr/>
          <p:nvPr/>
        </p:nvSpPr>
        <p:spPr>
          <a:xfrm rot="10800000">
            <a:off x="2308088" y="2403497"/>
            <a:ext cx="5260495" cy="38830"/>
          </a:xfrm>
          <a:custGeom>
            <a:avLst/>
            <a:gdLst/>
            <a:ahLst/>
            <a:cxnLst/>
            <a:rect l="l" t="t" r="r" b="b"/>
            <a:pathLst>
              <a:path w="5260495" h="38830" extrusionOk="0">
                <a:moveTo>
                  <a:pt x="5260495" y="38830"/>
                </a:moveTo>
                <a:lnTo>
                  <a:pt x="0" y="38830"/>
                </a:lnTo>
                <a:lnTo>
                  <a:pt x="0" y="0"/>
                </a:lnTo>
                <a:lnTo>
                  <a:pt x="5260495" y="0"/>
                </a:lnTo>
                <a:lnTo>
                  <a:pt x="5260495" y="3883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93" name="Google Shape;293;p32"/>
          <p:cNvSpPr txBox="1">
            <a:spLocks noGrp="1"/>
          </p:cNvSpPr>
          <p:nvPr>
            <p:ph type="body" idx="1"/>
          </p:nvPr>
        </p:nvSpPr>
        <p:spPr>
          <a:xfrm>
            <a:off x="752315" y="3373219"/>
            <a:ext cx="6143488" cy="5931605"/>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94" name="Google Shape;294;p32"/>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5" name="Google Shape;295;p32"/>
          <p:cNvSpPr txBox="1">
            <a:spLocks noGrp="1"/>
          </p:cNvSpPr>
          <p:nvPr>
            <p:ph type="body" idx="2"/>
          </p:nvPr>
        </p:nvSpPr>
        <p:spPr>
          <a:xfrm>
            <a:off x="1265993" y="321279"/>
            <a:ext cx="5027689" cy="138169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96" name="Google Shape;296;p32"/>
          <p:cNvSpPr txBox="1">
            <a:spLocks noGrp="1"/>
          </p:cNvSpPr>
          <p:nvPr>
            <p:ph type="body" idx="3"/>
          </p:nvPr>
        </p:nvSpPr>
        <p:spPr>
          <a:xfrm>
            <a:off x="1265993" y="1848547"/>
            <a:ext cx="5027687" cy="2768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elcome/Intro Slide">
  <p:cSld name="Welcome/Intro Slide">
    <p:spTree>
      <p:nvGrpSpPr>
        <p:cNvPr id="1" name="Shape 297"/>
        <p:cNvGrpSpPr/>
        <p:nvPr/>
      </p:nvGrpSpPr>
      <p:grpSpPr>
        <a:xfrm>
          <a:off x="0" y="0"/>
          <a:ext cx="0" cy="0"/>
          <a:chOff x="0" y="0"/>
          <a:chExt cx="0" cy="0"/>
        </a:xfrm>
      </p:grpSpPr>
      <p:sp>
        <p:nvSpPr>
          <p:cNvPr id="298" name="Google Shape;298;p33"/>
          <p:cNvSpPr/>
          <p:nvPr/>
        </p:nvSpPr>
        <p:spPr>
          <a:xfrm>
            <a:off x="23061" y="0"/>
            <a:ext cx="7536614" cy="4577849"/>
          </a:xfrm>
          <a:prstGeom prst="rect">
            <a:avLst/>
          </a:prstGeom>
          <a:solidFill>
            <a:srgbClr val="084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sp>
        <p:nvSpPr>
          <p:cNvPr id="299" name="Google Shape;299;p33"/>
          <p:cNvSpPr>
            <a:spLocks noGrp="1"/>
          </p:cNvSpPr>
          <p:nvPr>
            <p:ph type="pic" idx="2"/>
          </p:nvPr>
        </p:nvSpPr>
        <p:spPr>
          <a:xfrm>
            <a:off x="1273455" y="2729130"/>
            <a:ext cx="5035826" cy="5035826"/>
          </a:xfrm>
          <a:prstGeom prst="rect">
            <a:avLst/>
          </a:prstGeom>
          <a:noFill/>
          <a:ln>
            <a:noFill/>
          </a:ln>
        </p:spPr>
      </p:sp>
      <p:sp>
        <p:nvSpPr>
          <p:cNvPr id="300" name="Google Shape;300;p3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01" name="Google Shape;301;p33"/>
          <p:cNvSpPr txBox="1">
            <a:spLocks noGrp="1"/>
          </p:cNvSpPr>
          <p:nvPr>
            <p:ph type="body" idx="1"/>
          </p:nvPr>
        </p:nvSpPr>
        <p:spPr>
          <a:xfrm>
            <a:off x="752315" y="8198603"/>
            <a:ext cx="6143488" cy="161182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2" name="Google Shape;302;p33"/>
          <p:cNvSpPr txBox="1">
            <a:spLocks noGrp="1"/>
          </p:cNvSpPr>
          <p:nvPr>
            <p:ph type="body" idx="3"/>
          </p:nvPr>
        </p:nvSpPr>
        <p:spPr>
          <a:xfrm>
            <a:off x="631589" y="550208"/>
            <a:ext cx="6319558" cy="66235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3" name="Google Shape;303;p33"/>
          <p:cNvSpPr txBox="1">
            <a:spLocks noGrp="1"/>
          </p:cNvSpPr>
          <p:nvPr>
            <p:ph type="body" idx="4"/>
          </p:nvPr>
        </p:nvSpPr>
        <p:spPr>
          <a:xfrm>
            <a:off x="631589" y="1212566"/>
            <a:ext cx="6319558" cy="123444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1600"/>
              <a:buFont typeface="Arial"/>
              <a:buNone/>
              <a:defRPr sz="1600" b="0" i="1"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extLst>
    <p:ext uri="{DCECCB84-F9BA-43D5-87BE-67443E8EF086}">
      <p15:sldGuideLst xmlns:p15="http://schemas.microsoft.com/office/powerpoint/2012/main">
        <p15:guide id="1" pos="294">
          <p15:clr>
            <a:srgbClr val="FBAE40"/>
          </p15:clr>
        </p15:guide>
        <p15:guide id="2" pos="44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04"/>
        <p:cNvGrpSpPr/>
        <p:nvPr/>
      </p:nvGrpSpPr>
      <p:grpSpPr>
        <a:xfrm>
          <a:off x="0" y="0"/>
          <a:ext cx="0" cy="0"/>
          <a:chOff x="0" y="0"/>
          <a:chExt cx="0" cy="0"/>
        </a:xfrm>
      </p:grpSpPr>
      <p:sp>
        <p:nvSpPr>
          <p:cNvPr id="305" name="Google Shape;305;p34"/>
          <p:cNvSpPr/>
          <p:nvPr/>
        </p:nvSpPr>
        <p:spPr>
          <a:xfrm>
            <a:off x="-30805" y="2886754"/>
            <a:ext cx="7590480" cy="6773792"/>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06" name="Google Shape;306;p34"/>
          <p:cNvSpPr/>
          <p:nvPr/>
        </p:nvSpPr>
        <p:spPr>
          <a:xfrm rot="10800000" flipH="1">
            <a:off x="3751108" y="3293886"/>
            <a:ext cx="3137173" cy="28297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07" name="Google Shape;307;p34"/>
          <p:cNvSpPr txBox="1">
            <a:spLocks noGrp="1"/>
          </p:cNvSpPr>
          <p:nvPr>
            <p:ph type="body" idx="1"/>
          </p:nvPr>
        </p:nvSpPr>
        <p:spPr>
          <a:xfrm>
            <a:off x="555001" y="751293"/>
            <a:ext cx="2696198" cy="19243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8" name="Google Shape;308;p34"/>
          <p:cNvSpPr txBox="1">
            <a:spLocks noGrp="1"/>
          </p:cNvSpPr>
          <p:nvPr>
            <p:ph type="body" idx="2"/>
          </p:nvPr>
        </p:nvSpPr>
        <p:spPr>
          <a:xfrm>
            <a:off x="3441426" y="751293"/>
            <a:ext cx="356324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1600"/>
              <a:buFont typeface="Arial"/>
              <a:buNone/>
              <a:defRPr sz="1600" b="0" i="1"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9" name="Google Shape;309;p34"/>
          <p:cNvSpPr txBox="1">
            <a:spLocks noGrp="1"/>
          </p:cNvSpPr>
          <p:nvPr>
            <p:ph type="body" idx="3"/>
          </p:nvPr>
        </p:nvSpPr>
        <p:spPr>
          <a:xfrm>
            <a:off x="3986924" y="4751350"/>
            <a:ext cx="2650609" cy="112133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0" name="Google Shape;310;p34"/>
          <p:cNvSpPr>
            <a:spLocks noGrp="1"/>
          </p:cNvSpPr>
          <p:nvPr>
            <p:ph type="pic" idx="4"/>
          </p:nvPr>
        </p:nvSpPr>
        <p:spPr>
          <a:xfrm flipH="1">
            <a:off x="515711" y="3293886"/>
            <a:ext cx="3233336" cy="2829706"/>
          </a:xfrm>
          <a:prstGeom prst="rect">
            <a:avLst/>
          </a:prstGeom>
          <a:solidFill>
            <a:srgbClr val="D8D8D8"/>
          </a:solidFill>
          <a:ln>
            <a:noFill/>
          </a:ln>
        </p:spPr>
      </p:sp>
      <p:sp>
        <p:nvSpPr>
          <p:cNvPr id="311" name="Google Shape;311;p34"/>
          <p:cNvSpPr txBox="1">
            <a:spLocks noGrp="1"/>
          </p:cNvSpPr>
          <p:nvPr>
            <p:ph type="body" idx="5"/>
          </p:nvPr>
        </p:nvSpPr>
        <p:spPr>
          <a:xfrm>
            <a:off x="3986924" y="3609613"/>
            <a:ext cx="2665541" cy="8627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E63275"/>
              </a:buClr>
              <a:buSzPts val="2200"/>
              <a:buFont typeface="Arial"/>
              <a:buNone/>
              <a:defRPr sz="2200" b="1" i="0" u="none" strike="noStrike" cap="none">
                <a:solidFill>
                  <a:srgbClr val="E63275"/>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2" name="Google Shape;312;p34"/>
          <p:cNvSpPr/>
          <p:nvPr/>
        </p:nvSpPr>
        <p:spPr>
          <a:xfrm rot="10800000" flipH="1">
            <a:off x="555001" y="6458432"/>
            <a:ext cx="3137173" cy="28297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13" name="Google Shape;313;p34"/>
          <p:cNvSpPr txBox="1">
            <a:spLocks noGrp="1"/>
          </p:cNvSpPr>
          <p:nvPr>
            <p:ph type="body" idx="6"/>
          </p:nvPr>
        </p:nvSpPr>
        <p:spPr>
          <a:xfrm>
            <a:off x="790817" y="7915896"/>
            <a:ext cx="2650609" cy="112133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4" name="Google Shape;314;p34"/>
          <p:cNvSpPr txBox="1">
            <a:spLocks noGrp="1"/>
          </p:cNvSpPr>
          <p:nvPr>
            <p:ph type="body" idx="7"/>
          </p:nvPr>
        </p:nvSpPr>
        <p:spPr>
          <a:xfrm>
            <a:off x="790817" y="6774159"/>
            <a:ext cx="2665541" cy="8627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E63275"/>
              </a:buClr>
              <a:buSzPts val="2200"/>
              <a:buFont typeface="Arial"/>
              <a:buNone/>
              <a:defRPr sz="2200" b="1" i="0" u="none" strike="noStrike" cap="none">
                <a:solidFill>
                  <a:srgbClr val="E63275"/>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5" name="Google Shape;315;p34"/>
          <p:cNvSpPr>
            <a:spLocks noGrp="1"/>
          </p:cNvSpPr>
          <p:nvPr>
            <p:ph type="pic" idx="8"/>
          </p:nvPr>
        </p:nvSpPr>
        <p:spPr>
          <a:xfrm flipH="1">
            <a:off x="3692174" y="6458433"/>
            <a:ext cx="3233336" cy="2829706"/>
          </a:xfrm>
          <a:prstGeom prst="rect">
            <a:avLst/>
          </a:prstGeom>
          <a:solidFill>
            <a:srgbClr val="D8D8D8"/>
          </a:solidFill>
          <a:ln>
            <a:noFill/>
          </a:ln>
        </p:spPr>
      </p:sp>
      <p:sp>
        <p:nvSpPr>
          <p:cNvPr id="316" name="Google Shape;316;p34"/>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7" name="Google Shape;317;p34"/>
          <p:cNvSpPr/>
          <p:nvPr/>
        </p:nvSpPr>
        <p:spPr>
          <a:xfrm flipH="1">
            <a:off x="4935530" y="4550270"/>
            <a:ext cx="263591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18" name="Google Shape;318;p34"/>
          <p:cNvSpPr/>
          <p:nvPr/>
        </p:nvSpPr>
        <p:spPr>
          <a:xfrm flipH="1">
            <a:off x="0" y="7724548"/>
            <a:ext cx="263591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text slide 1">
  <p:cSld name="Photo/text slide 1">
    <p:spTree>
      <p:nvGrpSpPr>
        <p:cNvPr id="1" name="Shape 319"/>
        <p:cNvGrpSpPr/>
        <p:nvPr/>
      </p:nvGrpSpPr>
      <p:grpSpPr>
        <a:xfrm>
          <a:off x="0" y="0"/>
          <a:ext cx="0" cy="0"/>
          <a:chOff x="0" y="0"/>
          <a:chExt cx="0" cy="0"/>
        </a:xfrm>
      </p:grpSpPr>
      <p:sp>
        <p:nvSpPr>
          <p:cNvPr id="320" name="Google Shape;320;p35"/>
          <p:cNvSpPr/>
          <p:nvPr/>
        </p:nvSpPr>
        <p:spPr>
          <a:xfrm>
            <a:off x="420974" y="268941"/>
            <a:ext cx="3284648" cy="9889385"/>
          </a:xfrm>
          <a:custGeom>
            <a:avLst/>
            <a:gdLst/>
            <a:ahLst/>
            <a:cxnLst/>
            <a:rect l="l" t="t" r="r" b="b"/>
            <a:pathLst>
              <a:path w="1159533" h="3031200" extrusionOk="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1" name="Google Shape;321;p35"/>
          <p:cNvSpPr txBox="1">
            <a:spLocks noGrp="1"/>
          </p:cNvSpPr>
          <p:nvPr>
            <p:ph type="body" idx="1"/>
          </p:nvPr>
        </p:nvSpPr>
        <p:spPr>
          <a:xfrm>
            <a:off x="683565" y="1027561"/>
            <a:ext cx="2864232" cy="8796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2" name="Google Shape;322;p35"/>
          <p:cNvSpPr txBox="1">
            <a:spLocks noGrp="1"/>
          </p:cNvSpPr>
          <p:nvPr>
            <p:ph type="body" idx="2"/>
          </p:nvPr>
        </p:nvSpPr>
        <p:spPr>
          <a:xfrm>
            <a:off x="683565" y="2424204"/>
            <a:ext cx="2693750" cy="73399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3" name="Google Shape;323;p35"/>
          <p:cNvSpPr>
            <a:spLocks noGrp="1"/>
          </p:cNvSpPr>
          <p:nvPr>
            <p:ph type="pic" idx="3"/>
          </p:nvPr>
        </p:nvSpPr>
        <p:spPr>
          <a:xfrm>
            <a:off x="3705622" y="1178454"/>
            <a:ext cx="3854053" cy="8334904"/>
          </a:xfrm>
          <a:prstGeom prst="rect">
            <a:avLst/>
          </a:prstGeom>
          <a:solidFill>
            <a:srgbClr val="D8D8D8"/>
          </a:solidFill>
          <a:ln>
            <a:noFill/>
          </a:ln>
        </p:spPr>
      </p:sp>
      <p:sp>
        <p:nvSpPr>
          <p:cNvPr id="324" name="Google Shape;324;p35"/>
          <p:cNvSpPr/>
          <p:nvPr/>
        </p:nvSpPr>
        <p:spPr>
          <a:xfrm rot="10800000">
            <a:off x="1677895" y="2120415"/>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5" name="Google Shape;325;p35"/>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eature slide">
  <p:cSld name="Feature slide">
    <p:spTree>
      <p:nvGrpSpPr>
        <p:cNvPr id="1" name="Shape 326"/>
        <p:cNvGrpSpPr/>
        <p:nvPr/>
      </p:nvGrpSpPr>
      <p:grpSpPr>
        <a:xfrm>
          <a:off x="0" y="0"/>
          <a:ext cx="0" cy="0"/>
          <a:chOff x="0" y="0"/>
          <a:chExt cx="0" cy="0"/>
        </a:xfrm>
      </p:grpSpPr>
      <p:sp>
        <p:nvSpPr>
          <p:cNvPr id="327" name="Google Shape;327;p36"/>
          <p:cNvSpPr/>
          <p:nvPr/>
        </p:nvSpPr>
        <p:spPr>
          <a:xfrm>
            <a:off x="1033053" y="476896"/>
            <a:ext cx="3430886" cy="9020430"/>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8" name="Google Shape;328;p36"/>
          <p:cNvSpPr txBox="1">
            <a:spLocks noGrp="1"/>
          </p:cNvSpPr>
          <p:nvPr>
            <p:ph type="body" idx="1"/>
          </p:nvPr>
        </p:nvSpPr>
        <p:spPr>
          <a:xfrm>
            <a:off x="4761939" y="1198645"/>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9" name="Google Shape;329;p36"/>
          <p:cNvSpPr txBox="1">
            <a:spLocks noGrp="1"/>
          </p:cNvSpPr>
          <p:nvPr>
            <p:ph type="body" idx="2"/>
          </p:nvPr>
        </p:nvSpPr>
        <p:spPr>
          <a:xfrm>
            <a:off x="4762166" y="1697358"/>
            <a:ext cx="2179389" cy="132373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0" name="Google Shape;330;p3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1" name="Google Shape;331;p36"/>
          <p:cNvSpPr>
            <a:spLocks noGrp="1"/>
          </p:cNvSpPr>
          <p:nvPr>
            <p:ph type="pic" idx="4"/>
          </p:nvPr>
        </p:nvSpPr>
        <p:spPr>
          <a:xfrm>
            <a:off x="7559" y="188180"/>
            <a:ext cx="3354094" cy="9597862"/>
          </a:xfrm>
          <a:prstGeom prst="rect">
            <a:avLst/>
          </a:prstGeom>
          <a:solidFill>
            <a:srgbClr val="D8D8D8"/>
          </a:solidFill>
          <a:ln>
            <a:noFill/>
          </a:ln>
        </p:spPr>
      </p:sp>
      <p:grpSp>
        <p:nvGrpSpPr>
          <p:cNvPr id="332" name="Google Shape;332;p36"/>
          <p:cNvGrpSpPr/>
          <p:nvPr/>
        </p:nvGrpSpPr>
        <p:grpSpPr>
          <a:xfrm>
            <a:off x="4061909" y="872067"/>
            <a:ext cx="3006907" cy="2343148"/>
            <a:chOff x="4061909" y="1565906"/>
            <a:chExt cx="3006907" cy="2634619"/>
          </a:xfrm>
        </p:grpSpPr>
        <p:cxnSp>
          <p:nvCxnSpPr>
            <p:cNvPr id="333" name="Google Shape;333;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4" name="Google Shape;334;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5" name="Google Shape;335;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6" name="Google Shape;336;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7" name="Google Shape;337;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38" name="Google Shape;338;p36"/>
          <p:cNvSpPr txBox="1">
            <a:spLocks noGrp="1"/>
          </p:cNvSpPr>
          <p:nvPr>
            <p:ph type="body" idx="5"/>
          </p:nvPr>
        </p:nvSpPr>
        <p:spPr>
          <a:xfrm>
            <a:off x="4752619" y="3921902"/>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9" name="Google Shape;339;p36"/>
          <p:cNvSpPr txBox="1">
            <a:spLocks noGrp="1"/>
          </p:cNvSpPr>
          <p:nvPr>
            <p:ph type="body" idx="6"/>
          </p:nvPr>
        </p:nvSpPr>
        <p:spPr>
          <a:xfrm>
            <a:off x="4752846" y="4420615"/>
            <a:ext cx="2179389" cy="138508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0" name="Google Shape;340;p3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41" name="Google Shape;341;p36"/>
          <p:cNvGrpSpPr/>
          <p:nvPr/>
        </p:nvGrpSpPr>
        <p:grpSpPr>
          <a:xfrm>
            <a:off x="4052589" y="3595324"/>
            <a:ext cx="3006907" cy="2343148"/>
            <a:chOff x="4061909" y="1565906"/>
            <a:chExt cx="3006907" cy="2634619"/>
          </a:xfrm>
        </p:grpSpPr>
        <p:cxnSp>
          <p:nvCxnSpPr>
            <p:cNvPr id="342" name="Google Shape;342;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3" name="Google Shape;343;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4" name="Google Shape;344;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5" name="Google Shape;345;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6" name="Google Shape;346;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47" name="Google Shape;347;p36"/>
          <p:cNvSpPr txBox="1">
            <a:spLocks noGrp="1"/>
          </p:cNvSpPr>
          <p:nvPr>
            <p:ph type="body" idx="8"/>
          </p:nvPr>
        </p:nvSpPr>
        <p:spPr>
          <a:xfrm>
            <a:off x="4749706" y="6635459"/>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8" name="Google Shape;348;p36"/>
          <p:cNvSpPr txBox="1">
            <a:spLocks noGrp="1"/>
          </p:cNvSpPr>
          <p:nvPr>
            <p:ph type="body" idx="9"/>
          </p:nvPr>
        </p:nvSpPr>
        <p:spPr>
          <a:xfrm>
            <a:off x="4749933" y="7134172"/>
            <a:ext cx="2179389" cy="12402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9" name="Google Shape;349;p3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50" name="Google Shape;350;p36"/>
          <p:cNvGrpSpPr/>
          <p:nvPr/>
        </p:nvGrpSpPr>
        <p:grpSpPr>
          <a:xfrm>
            <a:off x="4049676" y="6308881"/>
            <a:ext cx="3006907" cy="2343148"/>
            <a:chOff x="4061909" y="1565906"/>
            <a:chExt cx="3006907" cy="2634619"/>
          </a:xfrm>
        </p:grpSpPr>
        <p:cxnSp>
          <p:nvCxnSpPr>
            <p:cNvPr id="351" name="Google Shape;351;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2" name="Google Shape;352;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3" name="Google Shape;353;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4" name="Google Shape;354;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5" name="Google Shape;355;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56" name="Google Shape;356;p3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photo slide 2">
  <p:cSld name="quote/photo slide 2">
    <p:spTree>
      <p:nvGrpSpPr>
        <p:cNvPr id="1" name="Shape 357"/>
        <p:cNvGrpSpPr/>
        <p:nvPr/>
      </p:nvGrpSpPr>
      <p:grpSpPr>
        <a:xfrm>
          <a:off x="0" y="0"/>
          <a:ext cx="0" cy="0"/>
          <a:chOff x="0" y="0"/>
          <a:chExt cx="0" cy="0"/>
        </a:xfrm>
      </p:grpSpPr>
      <p:sp>
        <p:nvSpPr>
          <p:cNvPr id="358" name="Google Shape;358;p37"/>
          <p:cNvSpPr/>
          <p:nvPr/>
        </p:nvSpPr>
        <p:spPr>
          <a:xfrm>
            <a:off x="182030" y="1672028"/>
            <a:ext cx="4283839" cy="384624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59" name="Google Shape;359;p37"/>
          <p:cNvSpPr>
            <a:spLocks noGrp="1"/>
          </p:cNvSpPr>
          <p:nvPr>
            <p:ph type="pic" idx="2"/>
          </p:nvPr>
        </p:nvSpPr>
        <p:spPr>
          <a:xfrm>
            <a:off x="401638" y="393700"/>
            <a:ext cx="6716712" cy="9014859"/>
          </a:xfrm>
          <a:prstGeom prst="rect">
            <a:avLst/>
          </a:prstGeom>
          <a:solidFill>
            <a:srgbClr val="D8D8D8"/>
          </a:solidFill>
          <a:ln>
            <a:noFill/>
          </a:ln>
        </p:spPr>
      </p:sp>
      <p:sp>
        <p:nvSpPr>
          <p:cNvPr id="360" name="Google Shape;360;p3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1" name="Google Shape;361;p37"/>
          <p:cNvSpPr txBox="1">
            <a:spLocks noGrp="1"/>
          </p:cNvSpPr>
          <p:nvPr>
            <p:ph type="body" idx="1"/>
          </p:nvPr>
        </p:nvSpPr>
        <p:spPr>
          <a:xfrm>
            <a:off x="877561" y="2062985"/>
            <a:ext cx="3098165"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2" name="Google Shape;362;p37"/>
          <p:cNvSpPr txBox="1">
            <a:spLocks noGrp="1"/>
          </p:cNvSpPr>
          <p:nvPr>
            <p:ph type="body" idx="3"/>
          </p:nvPr>
        </p:nvSpPr>
        <p:spPr>
          <a:xfrm>
            <a:off x="877562" y="4649270"/>
            <a:ext cx="3098164" cy="46565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363"/>
        <p:cNvGrpSpPr/>
        <p:nvPr/>
      </p:nvGrpSpPr>
      <p:grpSpPr>
        <a:xfrm>
          <a:off x="0" y="0"/>
          <a:ext cx="0" cy="0"/>
          <a:chOff x="0" y="0"/>
          <a:chExt cx="0" cy="0"/>
        </a:xfrm>
      </p:grpSpPr>
      <p:sp>
        <p:nvSpPr>
          <p:cNvPr id="364" name="Google Shape;364;p38"/>
          <p:cNvSpPr/>
          <p:nvPr/>
        </p:nvSpPr>
        <p:spPr>
          <a:xfrm>
            <a:off x="406399" y="2498271"/>
            <a:ext cx="6746875" cy="6295894"/>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5" name="Google Shape;365;p38"/>
          <p:cNvSpPr/>
          <p:nvPr/>
        </p:nvSpPr>
        <p:spPr>
          <a:xfrm>
            <a:off x="0" y="7795630"/>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6" name="Google Shape;366;p38"/>
          <p:cNvSpPr txBox="1">
            <a:spLocks noGrp="1"/>
          </p:cNvSpPr>
          <p:nvPr>
            <p:ph type="body" idx="1"/>
          </p:nvPr>
        </p:nvSpPr>
        <p:spPr>
          <a:xfrm>
            <a:off x="4125965" y="7918601"/>
            <a:ext cx="2846623" cy="46958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chemeClr val="lt1"/>
              </a:buClr>
              <a:buSzPts val="2200"/>
              <a:buFont typeface="Arial"/>
              <a:buNone/>
              <a:defRPr sz="22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7" name="Google Shape;367;p38"/>
          <p:cNvSpPr txBox="1">
            <a:spLocks noGrp="1"/>
          </p:cNvSpPr>
          <p:nvPr>
            <p:ph type="body" idx="2"/>
          </p:nvPr>
        </p:nvSpPr>
        <p:spPr>
          <a:xfrm>
            <a:off x="3657438" y="9116537"/>
            <a:ext cx="3256950" cy="690592"/>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10B1A2"/>
              </a:buClr>
              <a:buSzPts val="2000"/>
              <a:buFont typeface="Arial"/>
              <a:buNone/>
              <a:defRPr sz="2000" b="1" i="0" u="none" strike="noStrike" cap="none">
                <a:solidFill>
                  <a:srgbClr val="10B1A2"/>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8" name="Google Shape;368;p38"/>
          <p:cNvSpPr txBox="1">
            <a:spLocks noGrp="1"/>
          </p:cNvSpPr>
          <p:nvPr>
            <p:ph type="body" idx="3"/>
          </p:nvPr>
        </p:nvSpPr>
        <p:spPr>
          <a:xfrm>
            <a:off x="554560" y="3219790"/>
            <a:ext cx="6326687" cy="425346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050"/>
              <a:buFont typeface="Arial"/>
              <a:buNone/>
              <a:defRPr sz="105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69" name="Google Shape;369;p38"/>
          <p:cNvGrpSpPr/>
          <p:nvPr/>
        </p:nvGrpSpPr>
        <p:grpSpPr>
          <a:xfrm>
            <a:off x="745951" y="522514"/>
            <a:ext cx="3011171" cy="1658147"/>
            <a:chOff x="7213103" y="8616507"/>
            <a:chExt cx="2393632" cy="1318090"/>
          </a:xfrm>
        </p:grpSpPr>
        <p:grpSp>
          <p:nvGrpSpPr>
            <p:cNvPr id="370" name="Google Shape;370;p38"/>
            <p:cNvGrpSpPr/>
            <p:nvPr/>
          </p:nvGrpSpPr>
          <p:grpSpPr>
            <a:xfrm>
              <a:off x="7278826" y="9366586"/>
              <a:ext cx="1318260" cy="568011"/>
              <a:chOff x="2729229" y="5345906"/>
              <a:chExt cx="1318260" cy="568011"/>
            </a:xfrm>
          </p:grpSpPr>
          <p:sp>
            <p:nvSpPr>
              <p:cNvPr id="371" name="Google Shape;371;p38"/>
              <p:cNvSpPr/>
              <p:nvPr/>
            </p:nvSpPr>
            <p:spPr>
              <a:xfrm>
                <a:off x="2729229" y="5345906"/>
                <a:ext cx="221932" cy="566115"/>
              </a:xfrm>
              <a:custGeom>
                <a:avLst/>
                <a:gdLst/>
                <a:ahLst/>
                <a:cxnLst/>
                <a:rect l="l" t="t" r="r" b="b"/>
                <a:pathLst>
                  <a:path w="221932" h="566115" extrusionOk="0">
                    <a:moveTo>
                      <a:pt x="91440" y="948"/>
                    </a:moveTo>
                    <a:cubicBezTo>
                      <a:pt x="167640" y="948"/>
                      <a:pt x="221933" y="58793"/>
                      <a:pt x="221933" y="139395"/>
                    </a:cubicBezTo>
                    <a:lnTo>
                      <a:pt x="221933" y="261722"/>
                    </a:lnTo>
                    <a:cubicBezTo>
                      <a:pt x="221933" y="298704"/>
                      <a:pt x="210503" y="329997"/>
                      <a:pt x="191453" y="353704"/>
                    </a:cubicBezTo>
                    <a:cubicBezTo>
                      <a:pt x="210503" y="376462"/>
                      <a:pt x="221933" y="406806"/>
                      <a:pt x="221933" y="441892"/>
                    </a:cubicBezTo>
                    <a:cubicBezTo>
                      <a:pt x="221933" y="513961"/>
                      <a:pt x="173355" y="566115"/>
                      <a:pt x="104775" y="566115"/>
                    </a:cubicBezTo>
                    <a:lnTo>
                      <a:pt x="0" y="566115"/>
                    </a:lnTo>
                    <a:lnTo>
                      <a:pt x="0" y="0"/>
                    </a:lnTo>
                    <a:lnTo>
                      <a:pt x="91440" y="0"/>
                    </a:lnTo>
                    <a:close/>
                    <a:moveTo>
                      <a:pt x="80010" y="86292"/>
                    </a:moveTo>
                    <a:lnTo>
                      <a:pt x="80010" y="315773"/>
                    </a:lnTo>
                    <a:cubicBezTo>
                      <a:pt x="116205" y="315773"/>
                      <a:pt x="136208" y="310083"/>
                      <a:pt x="141922" y="267411"/>
                    </a:cubicBezTo>
                    <a:lnTo>
                      <a:pt x="141922" y="139395"/>
                    </a:lnTo>
                    <a:cubicBezTo>
                      <a:pt x="141922" y="109051"/>
                      <a:pt x="125730" y="87241"/>
                      <a:pt x="96202" y="85344"/>
                    </a:cubicBezTo>
                    <a:cubicBezTo>
                      <a:pt x="90488" y="86292"/>
                      <a:pt x="84772" y="86292"/>
                      <a:pt x="80010" y="86292"/>
                    </a:cubicBezTo>
                    <a:close/>
                    <a:moveTo>
                      <a:pt x="84772" y="482668"/>
                    </a:moveTo>
                    <a:cubicBezTo>
                      <a:pt x="86677" y="482668"/>
                      <a:pt x="87630" y="482668"/>
                      <a:pt x="89535" y="482668"/>
                    </a:cubicBezTo>
                    <a:cubicBezTo>
                      <a:pt x="117157" y="482668"/>
                      <a:pt x="141922" y="481720"/>
                      <a:pt x="141922" y="442841"/>
                    </a:cubicBezTo>
                    <a:cubicBezTo>
                      <a:pt x="141922" y="412496"/>
                      <a:pt x="126682" y="401117"/>
                      <a:pt x="100013" y="401117"/>
                    </a:cubicBezTo>
                    <a:cubicBezTo>
                      <a:pt x="93345" y="401117"/>
                      <a:pt x="86677" y="401117"/>
                      <a:pt x="80010" y="401117"/>
                    </a:cubicBezTo>
                    <a:lnTo>
                      <a:pt x="80010" y="481720"/>
                    </a:lnTo>
                    <a:lnTo>
                      <a:pt x="84772" y="48172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2" name="Google Shape;372;p38"/>
              <p:cNvSpPr/>
              <p:nvPr/>
            </p:nvSpPr>
            <p:spPr>
              <a:xfrm>
                <a:off x="2994024" y="5346854"/>
                <a:ext cx="181927" cy="564218"/>
              </a:xfrm>
              <a:custGeom>
                <a:avLst/>
                <a:gdLst/>
                <a:ahLst/>
                <a:cxnLst/>
                <a:rect l="l" t="t" r="r" b="b"/>
                <a:pathLst>
                  <a:path w="181927" h="564218" extrusionOk="0">
                    <a:moveTo>
                      <a:pt x="0" y="0"/>
                    </a:moveTo>
                    <a:lnTo>
                      <a:pt x="181927" y="0"/>
                    </a:lnTo>
                    <a:lnTo>
                      <a:pt x="181927" y="84396"/>
                    </a:lnTo>
                    <a:lnTo>
                      <a:pt x="80010" y="84396"/>
                    </a:lnTo>
                    <a:lnTo>
                      <a:pt x="80010" y="313876"/>
                    </a:lnTo>
                    <a:lnTo>
                      <a:pt x="153352" y="313876"/>
                    </a:lnTo>
                    <a:lnTo>
                      <a:pt x="153352" y="398272"/>
                    </a:lnTo>
                    <a:lnTo>
                      <a:pt x="80010" y="398272"/>
                    </a:lnTo>
                    <a:lnTo>
                      <a:pt x="80010" y="479823"/>
                    </a:lnTo>
                    <a:lnTo>
                      <a:pt x="181927" y="479823"/>
                    </a:lnTo>
                    <a:lnTo>
                      <a:pt x="181927"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3" name="Google Shape;373;p38"/>
              <p:cNvSpPr/>
              <p:nvPr/>
            </p:nvSpPr>
            <p:spPr>
              <a:xfrm>
                <a:off x="3218736" y="5347802"/>
                <a:ext cx="222010" cy="566115"/>
              </a:xfrm>
              <a:custGeom>
                <a:avLst/>
                <a:gdLst/>
                <a:ahLst/>
                <a:cxnLst/>
                <a:rect l="l" t="t" r="r" b="b"/>
                <a:pathLst>
                  <a:path w="222010" h="566115" extrusionOk="0">
                    <a:moveTo>
                      <a:pt x="78" y="404910"/>
                    </a:moveTo>
                    <a:lnTo>
                      <a:pt x="78" y="380255"/>
                    </a:lnTo>
                    <a:lnTo>
                      <a:pt x="80088" y="380255"/>
                    </a:lnTo>
                    <a:cubicBezTo>
                      <a:pt x="80088" y="406807"/>
                      <a:pt x="73420" y="481720"/>
                      <a:pt x="110568" y="481720"/>
                    </a:cubicBezTo>
                    <a:cubicBezTo>
                      <a:pt x="134380" y="481720"/>
                      <a:pt x="142000" y="447582"/>
                      <a:pt x="142000" y="427668"/>
                    </a:cubicBezTo>
                    <a:cubicBezTo>
                      <a:pt x="142000" y="374565"/>
                      <a:pt x="121045" y="347066"/>
                      <a:pt x="85803" y="312928"/>
                    </a:cubicBezTo>
                    <a:cubicBezTo>
                      <a:pt x="73420" y="299652"/>
                      <a:pt x="60085" y="287325"/>
                      <a:pt x="47703" y="273101"/>
                    </a:cubicBezTo>
                    <a:cubicBezTo>
                      <a:pt x="15318" y="234222"/>
                      <a:pt x="78" y="190602"/>
                      <a:pt x="78" y="139395"/>
                    </a:cubicBezTo>
                    <a:cubicBezTo>
                      <a:pt x="78" y="69223"/>
                      <a:pt x="39130" y="0"/>
                      <a:pt x="111520" y="0"/>
                    </a:cubicBezTo>
                    <a:cubicBezTo>
                      <a:pt x="166765" y="0"/>
                      <a:pt x="205818" y="45517"/>
                      <a:pt x="218200" y="98620"/>
                    </a:cubicBezTo>
                    <a:cubicBezTo>
                      <a:pt x="222010" y="114740"/>
                      <a:pt x="222010" y="131809"/>
                      <a:pt x="222010" y="147930"/>
                    </a:cubicBezTo>
                    <a:lnTo>
                      <a:pt x="222010" y="185860"/>
                    </a:lnTo>
                    <a:lnTo>
                      <a:pt x="142000" y="185860"/>
                    </a:lnTo>
                    <a:cubicBezTo>
                      <a:pt x="142000" y="161205"/>
                      <a:pt x="146763" y="106206"/>
                      <a:pt x="124855" y="90085"/>
                    </a:cubicBezTo>
                    <a:cubicBezTo>
                      <a:pt x="121045" y="87241"/>
                      <a:pt x="115330" y="84396"/>
                      <a:pt x="110568" y="84396"/>
                    </a:cubicBezTo>
                    <a:cubicBezTo>
                      <a:pt x="85803" y="84396"/>
                      <a:pt x="79135" y="117585"/>
                      <a:pt x="79135" y="138447"/>
                    </a:cubicBezTo>
                    <a:cubicBezTo>
                      <a:pt x="79135" y="189653"/>
                      <a:pt x="101995" y="212412"/>
                      <a:pt x="135333" y="245601"/>
                    </a:cubicBezTo>
                    <a:cubicBezTo>
                      <a:pt x="188673" y="297756"/>
                      <a:pt x="222010" y="344221"/>
                      <a:pt x="222010" y="426720"/>
                    </a:cubicBezTo>
                    <a:cubicBezTo>
                      <a:pt x="222010" y="477927"/>
                      <a:pt x="201055" y="531978"/>
                      <a:pt x="154383" y="554736"/>
                    </a:cubicBezTo>
                    <a:cubicBezTo>
                      <a:pt x="140095" y="561374"/>
                      <a:pt x="125808" y="566115"/>
                      <a:pt x="110568" y="566115"/>
                    </a:cubicBezTo>
                    <a:cubicBezTo>
                      <a:pt x="54370" y="566115"/>
                      <a:pt x="17223" y="522495"/>
                      <a:pt x="3888" y="467496"/>
                    </a:cubicBezTo>
                    <a:cubicBezTo>
                      <a:pt x="-875" y="446634"/>
                      <a:pt x="78" y="425772"/>
                      <a:pt x="78" y="40491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4" name="Google Shape;374;p38"/>
              <p:cNvSpPr/>
              <p:nvPr/>
            </p:nvSpPr>
            <p:spPr>
              <a:xfrm>
                <a:off x="3484562" y="5346854"/>
                <a:ext cx="216217" cy="565166"/>
              </a:xfrm>
              <a:custGeom>
                <a:avLst/>
                <a:gdLst/>
                <a:ahLst/>
                <a:cxnLst/>
                <a:rect l="l" t="t" r="r" b="b"/>
                <a:pathLst>
                  <a:path w="216217" h="565166" extrusionOk="0">
                    <a:moveTo>
                      <a:pt x="0" y="0"/>
                    </a:moveTo>
                    <a:lnTo>
                      <a:pt x="216217" y="0"/>
                    </a:lnTo>
                    <a:lnTo>
                      <a:pt x="216217" y="84396"/>
                    </a:lnTo>
                    <a:lnTo>
                      <a:pt x="147638" y="84396"/>
                    </a:lnTo>
                    <a:lnTo>
                      <a:pt x="147638" y="565167"/>
                    </a:lnTo>
                    <a:lnTo>
                      <a:pt x="67628" y="565167"/>
                    </a:lnTo>
                    <a:lnTo>
                      <a:pt x="67628" y="84396"/>
                    </a:lnTo>
                    <a:lnTo>
                      <a:pt x="0" y="84396"/>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5" name="Google Shape;375;p38"/>
              <p:cNvSpPr/>
              <p:nvPr/>
            </p:nvSpPr>
            <p:spPr>
              <a:xfrm>
                <a:off x="3742689" y="5346854"/>
                <a:ext cx="80009" cy="566115"/>
              </a:xfrm>
              <a:custGeom>
                <a:avLst/>
                <a:gdLst/>
                <a:ahLst/>
                <a:cxnLst/>
                <a:rect l="l" t="t" r="r" b="b"/>
                <a:pathLst>
                  <a:path w="80009" h="566115" extrusionOk="0">
                    <a:moveTo>
                      <a:pt x="80010" y="0"/>
                    </a:moveTo>
                    <a:lnTo>
                      <a:pt x="80010" y="566115"/>
                    </a:lnTo>
                    <a:lnTo>
                      <a:pt x="0" y="566115"/>
                    </a:lnTo>
                    <a:lnTo>
                      <a:pt x="0" y="0"/>
                    </a:lnTo>
                    <a:lnTo>
                      <a:pt x="8001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6" name="Google Shape;376;p38"/>
              <p:cNvSpPr/>
              <p:nvPr/>
            </p:nvSpPr>
            <p:spPr>
              <a:xfrm>
                <a:off x="3865562" y="5346854"/>
                <a:ext cx="181927" cy="564218"/>
              </a:xfrm>
              <a:custGeom>
                <a:avLst/>
                <a:gdLst/>
                <a:ahLst/>
                <a:cxnLst/>
                <a:rect l="l" t="t" r="r" b="b"/>
                <a:pathLst>
                  <a:path w="181927" h="564218" extrusionOk="0">
                    <a:moveTo>
                      <a:pt x="0" y="0"/>
                    </a:moveTo>
                    <a:lnTo>
                      <a:pt x="181928" y="0"/>
                    </a:lnTo>
                    <a:lnTo>
                      <a:pt x="181928" y="84396"/>
                    </a:lnTo>
                    <a:lnTo>
                      <a:pt x="80010" y="84396"/>
                    </a:lnTo>
                    <a:lnTo>
                      <a:pt x="80010" y="313876"/>
                    </a:lnTo>
                    <a:lnTo>
                      <a:pt x="153353" y="313876"/>
                    </a:lnTo>
                    <a:lnTo>
                      <a:pt x="153353" y="398272"/>
                    </a:lnTo>
                    <a:lnTo>
                      <a:pt x="80010" y="398272"/>
                    </a:lnTo>
                    <a:lnTo>
                      <a:pt x="80010" y="479823"/>
                    </a:lnTo>
                    <a:lnTo>
                      <a:pt x="181928" y="479823"/>
                    </a:lnTo>
                    <a:lnTo>
                      <a:pt x="181928"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nvGrpSpPr>
            <p:cNvPr id="377" name="Google Shape;377;p38"/>
            <p:cNvGrpSpPr/>
            <p:nvPr/>
          </p:nvGrpSpPr>
          <p:grpSpPr>
            <a:xfrm>
              <a:off x="8751391" y="9375120"/>
              <a:ext cx="855344" cy="553788"/>
              <a:chOff x="4201794" y="5354440"/>
              <a:chExt cx="855344" cy="553788"/>
            </a:xfrm>
          </p:grpSpPr>
          <p:grpSp>
            <p:nvGrpSpPr>
              <p:cNvPr id="378" name="Google Shape;378;p38"/>
              <p:cNvGrpSpPr/>
              <p:nvPr/>
            </p:nvGrpSpPr>
            <p:grpSpPr>
              <a:xfrm>
                <a:off x="4213224" y="5354440"/>
                <a:ext cx="843914" cy="553788"/>
                <a:chOff x="4213224" y="5354440"/>
                <a:chExt cx="843914" cy="553788"/>
              </a:xfrm>
            </p:grpSpPr>
            <p:sp>
              <p:nvSpPr>
                <p:cNvPr id="379" name="Google Shape;379;p38"/>
                <p:cNvSpPr/>
                <p:nvPr/>
              </p:nvSpPr>
              <p:spPr>
                <a:xfrm>
                  <a:off x="4213224" y="5356336"/>
                  <a:ext cx="63817" cy="88188"/>
                </a:xfrm>
                <a:custGeom>
                  <a:avLst/>
                  <a:gdLst/>
                  <a:ahLst/>
                  <a:cxnLst/>
                  <a:rect l="l" t="t" r="r" b="b"/>
                  <a:pathLst>
                    <a:path w="63817" h="88188" extrusionOk="0">
                      <a:moveTo>
                        <a:pt x="953" y="0"/>
                      </a:moveTo>
                      <a:lnTo>
                        <a:pt x="32385" y="0"/>
                      </a:lnTo>
                      <a:cubicBezTo>
                        <a:pt x="36195" y="0"/>
                        <a:pt x="40005" y="0"/>
                        <a:pt x="43815" y="948"/>
                      </a:cubicBezTo>
                      <a:cubicBezTo>
                        <a:pt x="47625" y="1897"/>
                        <a:pt x="50483" y="2845"/>
                        <a:pt x="52388" y="4741"/>
                      </a:cubicBezTo>
                      <a:cubicBezTo>
                        <a:pt x="55245" y="6638"/>
                        <a:pt x="57150" y="8534"/>
                        <a:pt x="58103" y="11379"/>
                      </a:cubicBezTo>
                      <a:cubicBezTo>
                        <a:pt x="59055" y="14224"/>
                        <a:pt x="60008" y="18017"/>
                        <a:pt x="60008" y="21810"/>
                      </a:cubicBezTo>
                      <a:cubicBezTo>
                        <a:pt x="60008" y="26551"/>
                        <a:pt x="58103" y="31293"/>
                        <a:pt x="55245" y="34138"/>
                      </a:cubicBezTo>
                      <a:cubicBezTo>
                        <a:pt x="52388" y="36982"/>
                        <a:pt x="48578" y="39827"/>
                        <a:pt x="43815" y="41724"/>
                      </a:cubicBezTo>
                      <a:lnTo>
                        <a:pt x="43815" y="41724"/>
                      </a:lnTo>
                      <a:cubicBezTo>
                        <a:pt x="46672" y="41724"/>
                        <a:pt x="49530" y="42672"/>
                        <a:pt x="51435" y="43620"/>
                      </a:cubicBezTo>
                      <a:cubicBezTo>
                        <a:pt x="54292" y="44569"/>
                        <a:pt x="56197" y="46465"/>
                        <a:pt x="58103" y="48362"/>
                      </a:cubicBezTo>
                      <a:cubicBezTo>
                        <a:pt x="60008" y="50258"/>
                        <a:pt x="60960" y="53103"/>
                        <a:pt x="61913" y="54999"/>
                      </a:cubicBezTo>
                      <a:cubicBezTo>
                        <a:pt x="62865" y="56896"/>
                        <a:pt x="63817" y="60689"/>
                        <a:pt x="63817" y="63534"/>
                      </a:cubicBezTo>
                      <a:cubicBezTo>
                        <a:pt x="63817" y="67327"/>
                        <a:pt x="62865" y="71120"/>
                        <a:pt x="60960" y="73965"/>
                      </a:cubicBezTo>
                      <a:cubicBezTo>
                        <a:pt x="59055" y="76810"/>
                        <a:pt x="57150" y="79654"/>
                        <a:pt x="54292" y="81551"/>
                      </a:cubicBezTo>
                      <a:cubicBezTo>
                        <a:pt x="51435" y="83447"/>
                        <a:pt x="47625" y="85344"/>
                        <a:pt x="43815" y="86292"/>
                      </a:cubicBezTo>
                      <a:cubicBezTo>
                        <a:pt x="40005" y="87241"/>
                        <a:pt x="36195" y="88189"/>
                        <a:pt x="31433" y="88189"/>
                      </a:cubicBezTo>
                      <a:lnTo>
                        <a:pt x="0" y="88189"/>
                      </a:lnTo>
                      <a:lnTo>
                        <a:pt x="0" y="0"/>
                      </a:lnTo>
                      <a:close/>
                      <a:moveTo>
                        <a:pt x="13335" y="37931"/>
                      </a:moveTo>
                      <a:lnTo>
                        <a:pt x="30480" y="37931"/>
                      </a:lnTo>
                      <a:cubicBezTo>
                        <a:pt x="32385" y="37931"/>
                        <a:pt x="35242" y="37931"/>
                        <a:pt x="37147" y="36982"/>
                      </a:cubicBezTo>
                      <a:cubicBezTo>
                        <a:pt x="39053" y="36982"/>
                        <a:pt x="40958" y="36034"/>
                        <a:pt x="42863" y="35086"/>
                      </a:cubicBezTo>
                      <a:cubicBezTo>
                        <a:pt x="44767" y="34138"/>
                        <a:pt x="45720" y="32241"/>
                        <a:pt x="46672" y="31293"/>
                      </a:cubicBezTo>
                      <a:cubicBezTo>
                        <a:pt x="47625" y="29396"/>
                        <a:pt x="47625" y="27500"/>
                        <a:pt x="47625" y="24655"/>
                      </a:cubicBezTo>
                      <a:cubicBezTo>
                        <a:pt x="47625" y="20862"/>
                        <a:pt x="46672" y="18017"/>
                        <a:pt x="43815" y="15172"/>
                      </a:cubicBezTo>
                      <a:cubicBezTo>
                        <a:pt x="40958" y="12327"/>
                        <a:pt x="38100" y="11379"/>
                        <a:pt x="32385" y="11379"/>
                      </a:cubicBezTo>
                      <a:lnTo>
                        <a:pt x="13335" y="11379"/>
                      </a:lnTo>
                      <a:lnTo>
                        <a:pt x="13335" y="37931"/>
                      </a:lnTo>
                      <a:close/>
                      <a:moveTo>
                        <a:pt x="13335" y="79654"/>
                      </a:moveTo>
                      <a:lnTo>
                        <a:pt x="31433" y="79654"/>
                      </a:lnTo>
                      <a:cubicBezTo>
                        <a:pt x="33338" y="79654"/>
                        <a:pt x="35242" y="79654"/>
                        <a:pt x="38100" y="78706"/>
                      </a:cubicBezTo>
                      <a:cubicBezTo>
                        <a:pt x="40005" y="78706"/>
                        <a:pt x="42863" y="77758"/>
                        <a:pt x="44767" y="76810"/>
                      </a:cubicBezTo>
                      <a:cubicBezTo>
                        <a:pt x="46672" y="75861"/>
                        <a:pt x="48578" y="73965"/>
                        <a:pt x="49530" y="72068"/>
                      </a:cubicBezTo>
                      <a:cubicBezTo>
                        <a:pt x="50483" y="70172"/>
                        <a:pt x="51435" y="67327"/>
                        <a:pt x="51435" y="64482"/>
                      </a:cubicBezTo>
                      <a:cubicBezTo>
                        <a:pt x="51435" y="58793"/>
                        <a:pt x="49530" y="54999"/>
                        <a:pt x="45720" y="52155"/>
                      </a:cubicBezTo>
                      <a:cubicBezTo>
                        <a:pt x="41910" y="49310"/>
                        <a:pt x="37147" y="48362"/>
                        <a:pt x="31433" y="48362"/>
                      </a:cubicBezTo>
                      <a:lnTo>
                        <a:pt x="13335" y="48362"/>
                      </a:lnTo>
                      <a:lnTo>
                        <a:pt x="13335" y="7965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0" name="Google Shape;380;p38"/>
                <p:cNvSpPr/>
                <p:nvPr/>
              </p:nvSpPr>
              <p:spPr>
                <a:xfrm>
                  <a:off x="4295139" y="5356336"/>
                  <a:ext cx="60959" cy="89137"/>
                </a:xfrm>
                <a:custGeom>
                  <a:avLst/>
                  <a:gdLst/>
                  <a:ahLst/>
                  <a:cxnLst/>
                  <a:rect l="l" t="t" r="r" b="b"/>
                  <a:pathLst>
                    <a:path w="60959" h="89137" extrusionOk="0">
                      <a:moveTo>
                        <a:pt x="0" y="0"/>
                      </a:moveTo>
                      <a:lnTo>
                        <a:pt x="59055" y="0"/>
                      </a:lnTo>
                      <a:lnTo>
                        <a:pt x="59055" y="11379"/>
                      </a:lnTo>
                      <a:lnTo>
                        <a:pt x="12382" y="11379"/>
                      </a:lnTo>
                      <a:lnTo>
                        <a:pt x="12382" y="37931"/>
                      </a:lnTo>
                      <a:lnTo>
                        <a:pt x="56197" y="37931"/>
                      </a:lnTo>
                      <a:lnTo>
                        <a:pt x="56197" y="49310"/>
                      </a:lnTo>
                      <a:lnTo>
                        <a:pt x="12382" y="49310"/>
                      </a:lnTo>
                      <a:lnTo>
                        <a:pt x="12382"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1" name="Google Shape;381;p38"/>
                <p:cNvSpPr/>
                <p:nvPr/>
              </p:nvSpPr>
              <p:spPr>
                <a:xfrm>
                  <a:off x="4374196" y="5356336"/>
                  <a:ext cx="57150" cy="90085"/>
                </a:xfrm>
                <a:custGeom>
                  <a:avLst/>
                  <a:gdLst/>
                  <a:ahLst/>
                  <a:cxnLst/>
                  <a:rect l="l" t="t" r="r" b="b"/>
                  <a:pathLst>
                    <a:path w="57150" h="90085" extrusionOk="0">
                      <a:moveTo>
                        <a:pt x="0" y="0"/>
                      </a:moveTo>
                      <a:lnTo>
                        <a:pt x="57150" y="0"/>
                      </a:lnTo>
                      <a:lnTo>
                        <a:pt x="57150" y="11379"/>
                      </a:lnTo>
                      <a:lnTo>
                        <a:pt x="12383" y="11379"/>
                      </a:lnTo>
                      <a:lnTo>
                        <a:pt x="12383" y="39827"/>
                      </a:lnTo>
                      <a:lnTo>
                        <a:pt x="54293" y="39827"/>
                      </a:lnTo>
                      <a:lnTo>
                        <a:pt x="54293" y="51206"/>
                      </a:lnTo>
                      <a:lnTo>
                        <a:pt x="12383" y="51206"/>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2" name="Google Shape;382;p38"/>
                <p:cNvSpPr/>
                <p:nvPr/>
              </p:nvSpPr>
              <p:spPr>
                <a:xfrm>
                  <a:off x="4448491" y="5356336"/>
                  <a:ext cx="63817" cy="91033"/>
                </a:xfrm>
                <a:custGeom>
                  <a:avLst/>
                  <a:gdLst/>
                  <a:ahLst/>
                  <a:cxnLst/>
                  <a:rect l="l" t="t" r="r" b="b"/>
                  <a:pathLst>
                    <a:path w="63817" h="91033"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6670" y="51206"/>
                      </a:lnTo>
                      <a:lnTo>
                        <a:pt x="12383" y="51206"/>
                      </a:lnTo>
                      <a:lnTo>
                        <a:pt x="12383" y="91034"/>
                      </a:lnTo>
                      <a:lnTo>
                        <a:pt x="0" y="91034"/>
                      </a:lnTo>
                      <a:lnTo>
                        <a:pt x="0" y="0"/>
                      </a:lnTo>
                      <a:close/>
                      <a:moveTo>
                        <a:pt x="12383" y="39827"/>
                      </a:moveTo>
                      <a:lnTo>
                        <a:pt x="28575" y="39827"/>
                      </a:lnTo>
                      <a:cubicBezTo>
                        <a:pt x="31433" y="39827"/>
                        <a:pt x="33338" y="39827"/>
                        <a:pt x="36195" y="38879"/>
                      </a:cubicBezTo>
                      <a:cubicBezTo>
                        <a:pt x="38100" y="38879"/>
                        <a:pt x="40958" y="37931"/>
                        <a:pt x="42863" y="36982"/>
                      </a:cubicBezTo>
                      <a:cubicBezTo>
                        <a:pt x="44767" y="36034"/>
                        <a:pt x="45720" y="34138"/>
                        <a:pt x="47625" y="32241"/>
                      </a:cubicBezTo>
                      <a:cubicBezTo>
                        <a:pt x="48578" y="30345"/>
                        <a:pt x="49530" y="27500"/>
                        <a:pt x="49530" y="24655"/>
                      </a:cubicBezTo>
                      <a:cubicBezTo>
                        <a:pt x="49530" y="21810"/>
                        <a:pt x="48578" y="18965"/>
                        <a:pt x="47625" y="17069"/>
                      </a:cubicBezTo>
                      <a:cubicBezTo>
                        <a:pt x="46673" y="15172"/>
                        <a:pt x="44767" y="13276"/>
                        <a:pt x="42863" y="12327"/>
                      </a:cubicBezTo>
                      <a:cubicBezTo>
                        <a:pt x="40958" y="11379"/>
                        <a:pt x="39053" y="10431"/>
                        <a:pt x="36195" y="10431"/>
                      </a:cubicBezTo>
                      <a:cubicBezTo>
                        <a:pt x="33338" y="10431"/>
                        <a:pt x="31433" y="9483"/>
                        <a:pt x="28575" y="9483"/>
                      </a:cubicBezTo>
                      <a:lnTo>
                        <a:pt x="12383" y="9483"/>
                      </a:lnTo>
                      <a:lnTo>
                        <a:pt x="12383" y="39827"/>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3" name="Google Shape;383;p38"/>
                <p:cNvSpPr/>
                <p:nvPr/>
              </p:nvSpPr>
              <p:spPr>
                <a:xfrm>
                  <a:off x="4527549"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4" name="Google Shape;384;p38"/>
                <p:cNvSpPr/>
                <p:nvPr/>
              </p:nvSpPr>
              <p:spPr>
                <a:xfrm>
                  <a:off x="4563744" y="5356336"/>
                  <a:ext cx="60959" cy="89137"/>
                </a:xfrm>
                <a:custGeom>
                  <a:avLst/>
                  <a:gdLst/>
                  <a:ahLst/>
                  <a:cxnLst/>
                  <a:rect l="l" t="t" r="r" b="b"/>
                  <a:pathLst>
                    <a:path w="60959" h="89137" extrusionOk="0">
                      <a:moveTo>
                        <a:pt x="0" y="0"/>
                      </a:moveTo>
                      <a:lnTo>
                        <a:pt x="59055" y="0"/>
                      </a:lnTo>
                      <a:lnTo>
                        <a:pt x="59055" y="11379"/>
                      </a:lnTo>
                      <a:lnTo>
                        <a:pt x="12383" y="11379"/>
                      </a:lnTo>
                      <a:lnTo>
                        <a:pt x="12383" y="37931"/>
                      </a:lnTo>
                      <a:lnTo>
                        <a:pt x="56197" y="37931"/>
                      </a:lnTo>
                      <a:lnTo>
                        <a:pt x="56197" y="49310"/>
                      </a:lnTo>
                      <a:lnTo>
                        <a:pt x="12383" y="49310"/>
                      </a:lnTo>
                      <a:lnTo>
                        <a:pt x="12383"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5" name="Google Shape;385;p38"/>
                <p:cNvSpPr/>
                <p:nvPr/>
              </p:nvSpPr>
              <p:spPr>
                <a:xfrm>
                  <a:off x="4641849"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6" name="Google Shape;386;p38"/>
                <p:cNvSpPr/>
                <p:nvPr/>
              </p:nvSpPr>
              <p:spPr>
                <a:xfrm>
                  <a:off x="4742814" y="5356336"/>
                  <a:ext cx="79057" cy="90085"/>
                </a:xfrm>
                <a:custGeom>
                  <a:avLst/>
                  <a:gdLst/>
                  <a:ahLst/>
                  <a:cxnLst/>
                  <a:rect l="l" t="t" r="r" b="b"/>
                  <a:pathLst>
                    <a:path w="79057" h="90085" extrusionOk="0">
                      <a:moveTo>
                        <a:pt x="0" y="0"/>
                      </a:moveTo>
                      <a:lnTo>
                        <a:pt x="31432" y="0"/>
                      </a:lnTo>
                      <a:cubicBezTo>
                        <a:pt x="38100" y="0"/>
                        <a:pt x="43815" y="948"/>
                        <a:pt x="48578" y="1897"/>
                      </a:cubicBezTo>
                      <a:cubicBezTo>
                        <a:pt x="53340" y="3793"/>
                        <a:pt x="58103" y="5690"/>
                        <a:pt x="60960" y="7586"/>
                      </a:cubicBezTo>
                      <a:cubicBezTo>
                        <a:pt x="64770" y="10431"/>
                        <a:pt x="67628" y="12327"/>
                        <a:pt x="69532" y="16121"/>
                      </a:cubicBezTo>
                      <a:cubicBezTo>
                        <a:pt x="71438" y="18965"/>
                        <a:pt x="73342" y="22758"/>
                        <a:pt x="75247" y="25603"/>
                      </a:cubicBezTo>
                      <a:cubicBezTo>
                        <a:pt x="76200" y="28448"/>
                        <a:pt x="77153" y="32241"/>
                        <a:pt x="78105" y="35086"/>
                      </a:cubicBezTo>
                      <a:cubicBezTo>
                        <a:pt x="79057" y="37931"/>
                        <a:pt x="79057" y="41724"/>
                        <a:pt x="79057" y="44569"/>
                      </a:cubicBezTo>
                      <a:cubicBezTo>
                        <a:pt x="79057"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2" y="78706"/>
                      </a:moveTo>
                      <a:lnTo>
                        <a:pt x="27622" y="78706"/>
                      </a:lnTo>
                      <a:cubicBezTo>
                        <a:pt x="33338" y="78706"/>
                        <a:pt x="38100" y="77758"/>
                        <a:pt x="42863" y="76810"/>
                      </a:cubicBezTo>
                      <a:cubicBezTo>
                        <a:pt x="47625" y="75861"/>
                        <a:pt x="51435" y="73017"/>
                        <a:pt x="55245" y="70172"/>
                      </a:cubicBezTo>
                      <a:cubicBezTo>
                        <a:pt x="59055" y="67327"/>
                        <a:pt x="61913" y="63534"/>
                        <a:pt x="63817" y="59741"/>
                      </a:cubicBezTo>
                      <a:cubicBezTo>
                        <a:pt x="65722" y="55948"/>
                        <a:pt x="66675" y="50258"/>
                        <a:pt x="66675" y="45517"/>
                      </a:cubicBezTo>
                      <a:cubicBezTo>
                        <a:pt x="66675" y="42672"/>
                        <a:pt x="66675" y="38879"/>
                        <a:pt x="65722" y="35086"/>
                      </a:cubicBezTo>
                      <a:cubicBezTo>
                        <a:pt x="64770" y="31293"/>
                        <a:pt x="62865" y="27500"/>
                        <a:pt x="60007" y="23707"/>
                      </a:cubicBezTo>
                      <a:cubicBezTo>
                        <a:pt x="57150" y="19914"/>
                        <a:pt x="53340" y="17069"/>
                        <a:pt x="49530" y="15172"/>
                      </a:cubicBezTo>
                      <a:cubicBezTo>
                        <a:pt x="44767" y="12327"/>
                        <a:pt x="39053" y="11379"/>
                        <a:pt x="31432" y="11379"/>
                      </a:cubicBezTo>
                      <a:lnTo>
                        <a:pt x="12382" y="11379"/>
                      </a:lnTo>
                      <a:lnTo>
                        <a:pt x="12382"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7" name="Google Shape;387;p38"/>
                <p:cNvSpPr/>
                <p:nvPr/>
              </p:nvSpPr>
              <p:spPr>
                <a:xfrm>
                  <a:off x="4840921"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8" name="Google Shape;388;p38"/>
                <p:cNvSpPr/>
                <p:nvPr/>
              </p:nvSpPr>
              <p:spPr>
                <a:xfrm>
                  <a:off x="4877117"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2" y="16121"/>
                      </a:lnTo>
                      <a:lnTo>
                        <a:pt x="12382" y="16121"/>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9" name="Google Shape;389;p38"/>
                <p:cNvSpPr/>
                <p:nvPr/>
              </p:nvSpPr>
              <p:spPr>
                <a:xfrm>
                  <a:off x="4974271" y="5354440"/>
                  <a:ext cx="82867" cy="95774"/>
                </a:xfrm>
                <a:custGeom>
                  <a:avLst/>
                  <a:gdLst/>
                  <a:ahLst/>
                  <a:cxnLst/>
                  <a:rect l="l" t="t" r="r" b="b"/>
                  <a:pathLst>
                    <a:path w="82867" h="95774" extrusionOk="0">
                      <a:moveTo>
                        <a:pt x="82868" y="41724"/>
                      </a:moveTo>
                      <a:lnTo>
                        <a:pt x="82868" y="86292"/>
                      </a:lnTo>
                      <a:cubicBezTo>
                        <a:pt x="80963" y="87241"/>
                        <a:pt x="78105" y="89137"/>
                        <a:pt x="75247" y="90085"/>
                      </a:cubicBezTo>
                      <a:cubicBezTo>
                        <a:pt x="72390" y="91034"/>
                        <a:pt x="69533" y="91982"/>
                        <a:pt x="66675" y="92930"/>
                      </a:cubicBezTo>
                      <a:cubicBezTo>
                        <a:pt x="63818" y="93878"/>
                        <a:pt x="60960" y="93878"/>
                        <a:pt x="57150" y="94827"/>
                      </a:cubicBezTo>
                      <a:cubicBezTo>
                        <a:pt x="54293" y="94827"/>
                        <a:pt x="51435" y="95775"/>
                        <a:pt x="48578" y="95775"/>
                      </a:cubicBezTo>
                      <a:cubicBezTo>
                        <a:pt x="40958" y="95775"/>
                        <a:pt x="34290" y="94827"/>
                        <a:pt x="27622" y="91982"/>
                      </a:cubicBezTo>
                      <a:cubicBezTo>
                        <a:pt x="20955" y="89137"/>
                        <a:pt x="16193"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3"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8" y="18965"/>
                        <a:pt x="22860" y="21810"/>
                      </a:cubicBezTo>
                      <a:cubicBezTo>
                        <a:pt x="20003" y="24655"/>
                        <a:pt x="17145" y="28448"/>
                        <a:pt x="16193" y="33189"/>
                      </a:cubicBezTo>
                      <a:cubicBezTo>
                        <a:pt x="15240" y="37931"/>
                        <a:pt x="13335" y="42672"/>
                        <a:pt x="13335" y="47413"/>
                      </a:cubicBezTo>
                      <a:cubicBezTo>
                        <a:pt x="13335" y="52155"/>
                        <a:pt x="14288" y="56896"/>
                        <a:pt x="16193" y="61637"/>
                      </a:cubicBezTo>
                      <a:cubicBezTo>
                        <a:pt x="18097" y="66379"/>
                        <a:pt x="20955" y="70172"/>
                        <a:pt x="23813" y="73017"/>
                      </a:cubicBezTo>
                      <a:cubicBezTo>
                        <a:pt x="26670" y="75861"/>
                        <a:pt x="30480" y="78706"/>
                        <a:pt x="35243" y="80603"/>
                      </a:cubicBezTo>
                      <a:cubicBezTo>
                        <a:pt x="40005" y="82499"/>
                        <a:pt x="43815" y="83447"/>
                        <a:pt x="49530" y="83447"/>
                      </a:cubicBezTo>
                      <a:cubicBezTo>
                        <a:pt x="54293" y="83447"/>
                        <a:pt x="58103" y="83447"/>
                        <a:pt x="61913" y="82499"/>
                      </a:cubicBezTo>
                      <a:cubicBezTo>
                        <a:pt x="65722" y="81551"/>
                        <a:pt x="69533" y="80603"/>
                        <a:pt x="72390" y="78706"/>
                      </a:cubicBezTo>
                      <a:lnTo>
                        <a:pt x="72390" y="53103"/>
                      </a:lnTo>
                      <a:lnTo>
                        <a:pt x="52388" y="53103"/>
                      </a:lnTo>
                      <a:lnTo>
                        <a:pt x="52388" y="41724"/>
                      </a:lnTo>
                      <a:lnTo>
                        <a:pt x="82868" y="4172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0" name="Google Shape;390;p38"/>
                <p:cNvSpPr/>
                <p:nvPr/>
              </p:nvSpPr>
              <p:spPr>
                <a:xfrm>
                  <a:off x="4214177" y="5509956"/>
                  <a:ext cx="57150" cy="90085"/>
                </a:xfrm>
                <a:custGeom>
                  <a:avLst/>
                  <a:gdLst/>
                  <a:ahLst/>
                  <a:cxnLst/>
                  <a:rect l="l" t="t" r="r" b="b"/>
                  <a:pathLst>
                    <a:path w="57150" h="90085" extrusionOk="0">
                      <a:moveTo>
                        <a:pt x="0" y="0"/>
                      </a:moveTo>
                      <a:lnTo>
                        <a:pt x="57150" y="0"/>
                      </a:lnTo>
                      <a:lnTo>
                        <a:pt x="57150" y="11379"/>
                      </a:lnTo>
                      <a:lnTo>
                        <a:pt x="12382" y="11379"/>
                      </a:lnTo>
                      <a:lnTo>
                        <a:pt x="12382" y="39827"/>
                      </a:lnTo>
                      <a:lnTo>
                        <a:pt x="54292" y="39827"/>
                      </a:lnTo>
                      <a:lnTo>
                        <a:pt x="54292" y="51206"/>
                      </a:lnTo>
                      <a:lnTo>
                        <a:pt x="12382" y="51206"/>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1" name="Google Shape;391;p38"/>
                <p:cNvSpPr/>
                <p:nvPr/>
              </p:nvSpPr>
              <p:spPr>
                <a:xfrm>
                  <a:off x="4282757"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2"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2" y="9483"/>
                        <a:pt x="81915" y="14224"/>
                      </a:cubicBezTo>
                      <a:cubicBezTo>
                        <a:pt x="86677"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2" y="80603"/>
                        <a:pt x="69533" y="77758"/>
                        <a:pt x="72390" y="74913"/>
                      </a:cubicBezTo>
                      <a:cubicBezTo>
                        <a:pt x="75247" y="72068"/>
                        <a:pt x="78105" y="68275"/>
                        <a:pt x="79058" y="63534"/>
                      </a:cubicBezTo>
                      <a:cubicBezTo>
                        <a:pt x="80963" y="58793"/>
                        <a:pt x="81915" y="54051"/>
                        <a:pt x="81915" y="49310"/>
                      </a:cubicBezTo>
                      <a:cubicBezTo>
                        <a:pt x="81915" y="44569"/>
                        <a:pt x="80963" y="39827"/>
                        <a:pt x="79058" y="35086"/>
                      </a:cubicBezTo>
                      <a:cubicBezTo>
                        <a:pt x="77152" y="30345"/>
                        <a:pt x="75247" y="26551"/>
                        <a:pt x="72390" y="23707"/>
                      </a:cubicBezTo>
                      <a:cubicBezTo>
                        <a:pt x="69533" y="20862"/>
                        <a:pt x="65722" y="18017"/>
                        <a:pt x="61913" y="16121"/>
                      </a:cubicBezTo>
                      <a:cubicBezTo>
                        <a:pt x="58102" y="14224"/>
                        <a:pt x="53340" y="13276"/>
                        <a:pt x="47625" y="13276"/>
                      </a:cubicBezTo>
                      <a:cubicBezTo>
                        <a:pt x="41910" y="13276"/>
                        <a:pt x="38100" y="14224"/>
                        <a:pt x="33338" y="16121"/>
                      </a:cubicBezTo>
                      <a:cubicBezTo>
                        <a:pt x="29527" y="18017"/>
                        <a:pt x="25717" y="20862"/>
                        <a:pt x="22860" y="23707"/>
                      </a:cubicBezTo>
                      <a:cubicBezTo>
                        <a:pt x="20002" y="26551"/>
                        <a:pt x="17145" y="30345"/>
                        <a:pt x="16192" y="35086"/>
                      </a:cubicBezTo>
                      <a:cubicBezTo>
                        <a:pt x="15240" y="39827"/>
                        <a:pt x="13335" y="44569"/>
                        <a:pt x="13335" y="49310"/>
                      </a:cubicBezTo>
                      <a:cubicBezTo>
                        <a:pt x="13335" y="54051"/>
                        <a:pt x="14288" y="58793"/>
                        <a:pt x="16192" y="63534"/>
                      </a:cubicBezTo>
                      <a:cubicBezTo>
                        <a:pt x="18097" y="68275"/>
                        <a:pt x="20002" y="72068"/>
                        <a:pt x="22860" y="74913"/>
                      </a:cubicBezTo>
                      <a:cubicBezTo>
                        <a:pt x="25717" y="77758"/>
                        <a:pt x="29527" y="80603"/>
                        <a:pt x="33338" y="82499"/>
                      </a:cubicBezTo>
                      <a:cubicBezTo>
                        <a:pt x="37147"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2" name="Google Shape;392;p38"/>
                <p:cNvSpPr/>
                <p:nvPr/>
              </p:nvSpPr>
              <p:spPr>
                <a:xfrm>
                  <a:off x="4396104" y="5509956"/>
                  <a:ext cx="63817" cy="90085"/>
                </a:xfrm>
                <a:custGeom>
                  <a:avLst/>
                  <a:gdLst/>
                  <a:ahLst/>
                  <a:cxnLst/>
                  <a:rect l="l" t="t" r="r" b="b"/>
                  <a:pathLst>
                    <a:path w="63817" h="90085"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5717" y="50258"/>
                      </a:lnTo>
                      <a:lnTo>
                        <a:pt x="12383" y="50258"/>
                      </a:lnTo>
                      <a:lnTo>
                        <a:pt x="12383" y="90085"/>
                      </a:lnTo>
                      <a:lnTo>
                        <a:pt x="0" y="90085"/>
                      </a:lnTo>
                      <a:lnTo>
                        <a:pt x="0" y="0"/>
                      </a:lnTo>
                      <a:close/>
                      <a:moveTo>
                        <a:pt x="12383" y="38879"/>
                      </a:moveTo>
                      <a:lnTo>
                        <a:pt x="28575" y="38879"/>
                      </a:lnTo>
                      <a:cubicBezTo>
                        <a:pt x="31433" y="38879"/>
                        <a:pt x="33338" y="38879"/>
                        <a:pt x="36195" y="37931"/>
                      </a:cubicBezTo>
                      <a:cubicBezTo>
                        <a:pt x="38100" y="37931"/>
                        <a:pt x="40958" y="36982"/>
                        <a:pt x="42863" y="36034"/>
                      </a:cubicBezTo>
                      <a:cubicBezTo>
                        <a:pt x="44767" y="35086"/>
                        <a:pt x="45720" y="33189"/>
                        <a:pt x="47625" y="31293"/>
                      </a:cubicBezTo>
                      <a:cubicBezTo>
                        <a:pt x="48578" y="29396"/>
                        <a:pt x="49530" y="26551"/>
                        <a:pt x="49530" y="23707"/>
                      </a:cubicBezTo>
                      <a:cubicBezTo>
                        <a:pt x="49530" y="20862"/>
                        <a:pt x="48578" y="18017"/>
                        <a:pt x="47625" y="16121"/>
                      </a:cubicBezTo>
                      <a:cubicBezTo>
                        <a:pt x="46673" y="14224"/>
                        <a:pt x="44767" y="12327"/>
                        <a:pt x="42863" y="11379"/>
                      </a:cubicBezTo>
                      <a:cubicBezTo>
                        <a:pt x="40958" y="10431"/>
                        <a:pt x="39053" y="9483"/>
                        <a:pt x="36195" y="9483"/>
                      </a:cubicBezTo>
                      <a:cubicBezTo>
                        <a:pt x="33338" y="9483"/>
                        <a:pt x="31433" y="8534"/>
                        <a:pt x="28575" y="8534"/>
                      </a:cubicBezTo>
                      <a:lnTo>
                        <a:pt x="12383" y="8534"/>
                      </a:lnTo>
                      <a:lnTo>
                        <a:pt x="12383" y="388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3" name="Google Shape;393;p38"/>
                <p:cNvSpPr/>
                <p:nvPr/>
              </p:nvSpPr>
              <p:spPr>
                <a:xfrm>
                  <a:off x="4502784" y="5505214"/>
                  <a:ext cx="61912" cy="94826"/>
                </a:xfrm>
                <a:custGeom>
                  <a:avLst/>
                  <a:gdLst/>
                  <a:ahLst/>
                  <a:cxnLst/>
                  <a:rect l="l" t="t" r="r" b="b"/>
                  <a:pathLst>
                    <a:path w="61912" h="94826" extrusionOk="0">
                      <a:moveTo>
                        <a:pt x="10478" y="75861"/>
                      </a:moveTo>
                      <a:cubicBezTo>
                        <a:pt x="12383" y="78706"/>
                        <a:pt x="15240" y="81551"/>
                        <a:pt x="19050" y="83447"/>
                      </a:cubicBezTo>
                      <a:cubicBezTo>
                        <a:pt x="22860" y="85344"/>
                        <a:pt x="25718" y="85344"/>
                        <a:pt x="29528" y="85344"/>
                      </a:cubicBezTo>
                      <a:cubicBezTo>
                        <a:pt x="31433" y="85344"/>
                        <a:pt x="33338" y="85344"/>
                        <a:pt x="36195" y="84396"/>
                      </a:cubicBezTo>
                      <a:cubicBezTo>
                        <a:pt x="38100" y="83447"/>
                        <a:pt x="40005" y="82499"/>
                        <a:pt x="41910" y="81551"/>
                      </a:cubicBezTo>
                      <a:cubicBezTo>
                        <a:pt x="43815" y="80603"/>
                        <a:pt x="44768" y="78706"/>
                        <a:pt x="46673" y="76810"/>
                      </a:cubicBezTo>
                      <a:cubicBezTo>
                        <a:pt x="47625" y="74913"/>
                        <a:pt x="48578" y="73017"/>
                        <a:pt x="48578" y="70172"/>
                      </a:cubicBezTo>
                      <a:cubicBezTo>
                        <a:pt x="48578" y="66379"/>
                        <a:pt x="47625" y="64482"/>
                        <a:pt x="44768" y="62586"/>
                      </a:cubicBezTo>
                      <a:cubicBezTo>
                        <a:pt x="41910" y="60689"/>
                        <a:pt x="40005" y="58793"/>
                        <a:pt x="36195" y="57844"/>
                      </a:cubicBezTo>
                      <a:cubicBezTo>
                        <a:pt x="33338" y="56896"/>
                        <a:pt x="29528" y="54999"/>
                        <a:pt x="25718" y="54051"/>
                      </a:cubicBezTo>
                      <a:cubicBezTo>
                        <a:pt x="21908" y="53103"/>
                        <a:pt x="18098" y="51206"/>
                        <a:pt x="15240" y="49310"/>
                      </a:cubicBezTo>
                      <a:cubicBezTo>
                        <a:pt x="12383" y="47413"/>
                        <a:pt x="9525" y="44569"/>
                        <a:pt x="6668"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3"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3" y="15172"/>
                        <a:pt x="43815" y="14224"/>
                      </a:cubicBezTo>
                      <a:cubicBezTo>
                        <a:pt x="40958" y="12327"/>
                        <a:pt x="38100" y="12327"/>
                        <a:pt x="34290" y="12327"/>
                      </a:cubicBezTo>
                      <a:cubicBezTo>
                        <a:pt x="30480" y="12327"/>
                        <a:pt x="27623" y="12327"/>
                        <a:pt x="25718" y="13276"/>
                      </a:cubicBezTo>
                      <a:cubicBezTo>
                        <a:pt x="23813" y="14224"/>
                        <a:pt x="21908" y="15172"/>
                        <a:pt x="20003" y="17069"/>
                      </a:cubicBezTo>
                      <a:cubicBezTo>
                        <a:pt x="18098" y="18965"/>
                        <a:pt x="18098" y="19914"/>
                        <a:pt x="17145" y="21810"/>
                      </a:cubicBezTo>
                      <a:cubicBezTo>
                        <a:pt x="16193" y="23707"/>
                        <a:pt x="16193" y="24655"/>
                        <a:pt x="16193" y="26551"/>
                      </a:cubicBezTo>
                      <a:cubicBezTo>
                        <a:pt x="16193" y="30345"/>
                        <a:pt x="17145" y="33189"/>
                        <a:pt x="20003" y="35086"/>
                      </a:cubicBezTo>
                      <a:cubicBezTo>
                        <a:pt x="21908" y="36982"/>
                        <a:pt x="24765" y="38879"/>
                        <a:pt x="28575" y="39827"/>
                      </a:cubicBezTo>
                      <a:cubicBezTo>
                        <a:pt x="31433" y="40775"/>
                        <a:pt x="35243" y="42672"/>
                        <a:pt x="39053" y="43620"/>
                      </a:cubicBezTo>
                      <a:cubicBezTo>
                        <a:pt x="42863" y="44569"/>
                        <a:pt x="46673"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8" y="93878"/>
                        <a:pt x="12383" y="91982"/>
                      </a:cubicBezTo>
                      <a:cubicBezTo>
                        <a:pt x="6668"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4" name="Google Shape;394;p38"/>
                <p:cNvSpPr/>
                <p:nvPr/>
              </p:nvSpPr>
              <p:spPr>
                <a:xfrm>
                  <a:off x="4577079"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8"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8"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3" y="80603"/>
                        <a:pt x="69533" y="77758"/>
                        <a:pt x="72390" y="74913"/>
                      </a:cubicBezTo>
                      <a:cubicBezTo>
                        <a:pt x="75248" y="72068"/>
                        <a:pt x="78105" y="68275"/>
                        <a:pt x="79058" y="63534"/>
                      </a:cubicBezTo>
                      <a:cubicBezTo>
                        <a:pt x="80963" y="58793"/>
                        <a:pt x="81915" y="54051"/>
                        <a:pt x="81915" y="49310"/>
                      </a:cubicBezTo>
                      <a:cubicBezTo>
                        <a:pt x="81915" y="44569"/>
                        <a:pt x="80963" y="39827"/>
                        <a:pt x="79058" y="35086"/>
                      </a:cubicBezTo>
                      <a:cubicBezTo>
                        <a:pt x="77153" y="30345"/>
                        <a:pt x="75248" y="26551"/>
                        <a:pt x="72390" y="23707"/>
                      </a:cubicBezTo>
                      <a:cubicBezTo>
                        <a:pt x="69533" y="20862"/>
                        <a:pt x="65723" y="18017"/>
                        <a:pt x="61913" y="16121"/>
                      </a:cubicBezTo>
                      <a:cubicBezTo>
                        <a:pt x="58103" y="14224"/>
                        <a:pt x="53340" y="13276"/>
                        <a:pt x="47625" y="13276"/>
                      </a:cubicBezTo>
                      <a:cubicBezTo>
                        <a:pt x="41910" y="13276"/>
                        <a:pt x="38100" y="14224"/>
                        <a:pt x="33338" y="16121"/>
                      </a:cubicBezTo>
                      <a:cubicBezTo>
                        <a:pt x="29528" y="18017"/>
                        <a:pt x="25717" y="20862"/>
                        <a:pt x="22860" y="23707"/>
                      </a:cubicBezTo>
                      <a:cubicBezTo>
                        <a:pt x="20003" y="26551"/>
                        <a:pt x="17145" y="30345"/>
                        <a:pt x="16192" y="35086"/>
                      </a:cubicBezTo>
                      <a:cubicBezTo>
                        <a:pt x="15240" y="39827"/>
                        <a:pt x="13335" y="44569"/>
                        <a:pt x="13335" y="49310"/>
                      </a:cubicBezTo>
                      <a:cubicBezTo>
                        <a:pt x="13335" y="54051"/>
                        <a:pt x="14288" y="58793"/>
                        <a:pt x="16192" y="63534"/>
                      </a:cubicBezTo>
                      <a:cubicBezTo>
                        <a:pt x="18098" y="68275"/>
                        <a:pt x="20003" y="72068"/>
                        <a:pt x="22860" y="74913"/>
                      </a:cubicBezTo>
                      <a:cubicBezTo>
                        <a:pt x="25717" y="77758"/>
                        <a:pt x="29528" y="80603"/>
                        <a:pt x="33338" y="82499"/>
                      </a:cubicBezTo>
                      <a:cubicBezTo>
                        <a:pt x="37148"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5" name="Google Shape;395;p38"/>
                <p:cNvSpPr/>
                <p:nvPr/>
              </p:nvSpPr>
              <p:spPr>
                <a:xfrm>
                  <a:off x="4682806" y="5506163"/>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5861"/>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9483"/>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6" name="Google Shape;396;p38"/>
                <p:cNvSpPr/>
                <p:nvPr/>
              </p:nvSpPr>
              <p:spPr>
                <a:xfrm>
                  <a:off x="4780914" y="5509956"/>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7" name="Google Shape;397;p38"/>
                <p:cNvSpPr/>
                <p:nvPr/>
              </p:nvSpPr>
              <p:spPr>
                <a:xfrm>
                  <a:off x="4805679" y="5509956"/>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8" name="Google Shape;398;p38"/>
                <p:cNvSpPr/>
                <p:nvPr/>
              </p:nvSpPr>
              <p:spPr>
                <a:xfrm>
                  <a:off x="4907596" y="5509956"/>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9" name="Google Shape;399;p38"/>
                <p:cNvSpPr/>
                <p:nvPr/>
              </p:nvSpPr>
              <p:spPr>
                <a:xfrm>
                  <a:off x="4246562" y="5679695"/>
                  <a:ext cx="69532" cy="68275"/>
                </a:xfrm>
                <a:custGeom>
                  <a:avLst/>
                  <a:gdLst/>
                  <a:ahLst/>
                  <a:cxnLst/>
                  <a:rect l="l" t="t" r="r" b="b"/>
                  <a:pathLst>
                    <a:path w="69532" h="68275" extrusionOk="0">
                      <a:moveTo>
                        <a:pt x="0" y="29396"/>
                      </a:moveTo>
                      <a:lnTo>
                        <a:pt x="29528" y="29396"/>
                      </a:lnTo>
                      <a:lnTo>
                        <a:pt x="29528" y="0"/>
                      </a:lnTo>
                      <a:lnTo>
                        <a:pt x="40005" y="0"/>
                      </a:lnTo>
                      <a:lnTo>
                        <a:pt x="40005" y="29396"/>
                      </a:lnTo>
                      <a:lnTo>
                        <a:pt x="69533" y="29396"/>
                      </a:lnTo>
                      <a:lnTo>
                        <a:pt x="69533" y="38879"/>
                      </a:lnTo>
                      <a:lnTo>
                        <a:pt x="40005" y="38879"/>
                      </a:lnTo>
                      <a:lnTo>
                        <a:pt x="40005" y="68275"/>
                      </a:lnTo>
                      <a:lnTo>
                        <a:pt x="29528" y="68275"/>
                      </a:lnTo>
                      <a:lnTo>
                        <a:pt x="29528" y="38879"/>
                      </a:lnTo>
                      <a:lnTo>
                        <a:pt x="0" y="38879"/>
                      </a:lnTo>
                      <a:lnTo>
                        <a:pt x="0" y="293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0" name="Google Shape;400;p38"/>
                <p:cNvSpPr/>
                <p:nvPr/>
              </p:nvSpPr>
              <p:spPr>
                <a:xfrm>
                  <a:off x="4369434" y="5662627"/>
                  <a:ext cx="79057" cy="90085"/>
                </a:xfrm>
                <a:custGeom>
                  <a:avLst/>
                  <a:gdLst/>
                  <a:ahLst/>
                  <a:cxnLst/>
                  <a:rect l="l" t="t" r="r" b="b"/>
                  <a:pathLst>
                    <a:path w="79057" h="90085" extrusionOk="0">
                      <a:moveTo>
                        <a:pt x="0" y="0"/>
                      </a:moveTo>
                      <a:lnTo>
                        <a:pt x="31433" y="0"/>
                      </a:lnTo>
                      <a:cubicBezTo>
                        <a:pt x="38100" y="0"/>
                        <a:pt x="43815" y="948"/>
                        <a:pt x="48578" y="1897"/>
                      </a:cubicBezTo>
                      <a:cubicBezTo>
                        <a:pt x="53340" y="3793"/>
                        <a:pt x="58103" y="5690"/>
                        <a:pt x="60960" y="7586"/>
                      </a:cubicBezTo>
                      <a:cubicBezTo>
                        <a:pt x="64770" y="10431"/>
                        <a:pt x="67628" y="12327"/>
                        <a:pt x="69533" y="16121"/>
                      </a:cubicBezTo>
                      <a:cubicBezTo>
                        <a:pt x="71438" y="18965"/>
                        <a:pt x="73343" y="22758"/>
                        <a:pt x="75248" y="25603"/>
                      </a:cubicBezTo>
                      <a:cubicBezTo>
                        <a:pt x="76200" y="28448"/>
                        <a:pt x="77153" y="32241"/>
                        <a:pt x="78105" y="35086"/>
                      </a:cubicBezTo>
                      <a:cubicBezTo>
                        <a:pt x="79058" y="37931"/>
                        <a:pt x="79058" y="41724"/>
                        <a:pt x="79058" y="44569"/>
                      </a:cubicBezTo>
                      <a:cubicBezTo>
                        <a:pt x="79058"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3" y="78706"/>
                      </a:moveTo>
                      <a:lnTo>
                        <a:pt x="27623" y="78706"/>
                      </a:lnTo>
                      <a:cubicBezTo>
                        <a:pt x="33338" y="78706"/>
                        <a:pt x="38100" y="77758"/>
                        <a:pt x="42863" y="76810"/>
                      </a:cubicBezTo>
                      <a:cubicBezTo>
                        <a:pt x="47625" y="75861"/>
                        <a:pt x="51435" y="73017"/>
                        <a:pt x="55245" y="70172"/>
                      </a:cubicBezTo>
                      <a:cubicBezTo>
                        <a:pt x="59055" y="67327"/>
                        <a:pt x="61913" y="63534"/>
                        <a:pt x="63818" y="59741"/>
                      </a:cubicBezTo>
                      <a:cubicBezTo>
                        <a:pt x="65723" y="55948"/>
                        <a:pt x="66675" y="50258"/>
                        <a:pt x="66675" y="45517"/>
                      </a:cubicBezTo>
                      <a:cubicBezTo>
                        <a:pt x="66675" y="42672"/>
                        <a:pt x="66675" y="38879"/>
                        <a:pt x="65723" y="35086"/>
                      </a:cubicBezTo>
                      <a:cubicBezTo>
                        <a:pt x="64770" y="31293"/>
                        <a:pt x="62865" y="27500"/>
                        <a:pt x="60008" y="23707"/>
                      </a:cubicBezTo>
                      <a:cubicBezTo>
                        <a:pt x="57150" y="19914"/>
                        <a:pt x="53340" y="17069"/>
                        <a:pt x="49530" y="15172"/>
                      </a:cubicBezTo>
                      <a:cubicBezTo>
                        <a:pt x="44768" y="12327"/>
                        <a:pt x="39053" y="11379"/>
                        <a:pt x="31433" y="11379"/>
                      </a:cubicBezTo>
                      <a:lnTo>
                        <a:pt x="12383" y="11379"/>
                      </a:lnTo>
                      <a:lnTo>
                        <a:pt x="12383"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1" name="Google Shape;401;p38"/>
                <p:cNvSpPr/>
                <p:nvPr/>
              </p:nvSpPr>
              <p:spPr>
                <a:xfrm>
                  <a:off x="4467541"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2" name="Google Shape;402;p38"/>
                <p:cNvSpPr/>
                <p:nvPr/>
              </p:nvSpPr>
              <p:spPr>
                <a:xfrm>
                  <a:off x="4498974" y="5660730"/>
                  <a:ext cx="82867" cy="95774"/>
                </a:xfrm>
                <a:custGeom>
                  <a:avLst/>
                  <a:gdLst/>
                  <a:ahLst/>
                  <a:cxnLst/>
                  <a:rect l="l" t="t" r="r" b="b"/>
                  <a:pathLst>
                    <a:path w="82867" h="95774" extrusionOk="0">
                      <a:moveTo>
                        <a:pt x="82867" y="41724"/>
                      </a:moveTo>
                      <a:lnTo>
                        <a:pt x="82867" y="86292"/>
                      </a:lnTo>
                      <a:cubicBezTo>
                        <a:pt x="80963" y="87241"/>
                        <a:pt x="78105" y="89137"/>
                        <a:pt x="75247" y="90085"/>
                      </a:cubicBezTo>
                      <a:cubicBezTo>
                        <a:pt x="72390" y="91034"/>
                        <a:pt x="69533" y="91982"/>
                        <a:pt x="66675" y="92930"/>
                      </a:cubicBezTo>
                      <a:cubicBezTo>
                        <a:pt x="63817" y="93878"/>
                        <a:pt x="60960" y="93878"/>
                        <a:pt x="57150" y="94827"/>
                      </a:cubicBezTo>
                      <a:cubicBezTo>
                        <a:pt x="54292" y="94827"/>
                        <a:pt x="51435" y="95775"/>
                        <a:pt x="48578" y="95775"/>
                      </a:cubicBezTo>
                      <a:cubicBezTo>
                        <a:pt x="40958" y="95775"/>
                        <a:pt x="34290" y="94827"/>
                        <a:pt x="27622" y="91982"/>
                      </a:cubicBezTo>
                      <a:cubicBezTo>
                        <a:pt x="20955" y="89137"/>
                        <a:pt x="16192"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2"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7" y="18965"/>
                        <a:pt x="22860" y="21810"/>
                      </a:cubicBezTo>
                      <a:cubicBezTo>
                        <a:pt x="20003" y="24655"/>
                        <a:pt x="17145" y="28448"/>
                        <a:pt x="16192" y="33189"/>
                      </a:cubicBezTo>
                      <a:cubicBezTo>
                        <a:pt x="15240" y="37931"/>
                        <a:pt x="13335" y="42672"/>
                        <a:pt x="13335" y="47413"/>
                      </a:cubicBezTo>
                      <a:cubicBezTo>
                        <a:pt x="13335" y="52155"/>
                        <a:pt x="14288" y="56896"/>
                        <a:pt x="16192" y="61637"/>
                      </a:cubicBezTo>
                      <a:cubicBezTo>
                        <a:pt x="18097" y="66379"/>
                        <a:pt x="20955" y="70172"/>
                        <a:pt x="23813" y="73017"/>
                      </a:cubicBezTo>
                      <a:cubicBezTo>
                        <a:pt x="26670" y="75861"/>
                        <a:pt x="30480" y="78706"/>
                        <a:pt x="35242" y="80603"/>
                      </a:cubicBezTo>
                      <a:cubicBezTo>
                        <a:pt x="40005" y="82499"/>
                        <a:pt x="43815" y="83447"/>
                        <a:pt x="49530" y="83447"/>
                      </a:cubicBezTo>
                      <a:cubicBezTo>
                        <a:pt x="54292" y="83447"/>
                        <a:pt x="58103" y="83447"/>
                        <a:pt x="61913" y="82499"/>
                      </a:cubicBezTo>
                      <a:cubicBezTo>
                        <a:pt x="65722" y="81551"/>
                        <a:pt x="69533" y="80603"/>
                        <a:pt x="72390" y="78706"/>
                      </a:cubicBezTo>
                      <a:lnTo>
                        <a:pt x="72390" y="54051"/>
                      </a:lnTo>
                      <a:lnTo>
                        <a:pt x="52388" y="54051"/>
                      </a:lnTo>
                      <a:lnTo>
                        <a:pt x="52388" y="42672"/>
                      </a:lnTo>
                      <a:lnTo>
                        <a:pt x="82867" y="42672"/>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3" name="Google Shape;403;p38"/>
                <p:cNvSpPr/>
                <p:nvPr/>
              </p:nvSpPr>
              <p:spPr>
                <a:xfrm>
                  <a:off x="4603749"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4" name="Google Shape;404;p38"/>
                <p:cNvSpPr/>
                <p:nvPr/>
              </p:nvSpPr>
              <p:spPr>
                <a:xfrm>
                  <a:off x="4629466" y="5662627"/>
                  <a:ext cx="71437" cy="90085"/>
                </a:xfrm>
                <a:custGeom>
                  <a:avLst/>
                  <a:gdLst/>
                  <a:ahLst/>
                  <a:cxnLst/>
                  <a:rect l="l" t="t" r="r" b="b"/>
                  <a:pathLst>
                    <a:path w="71437" h="90085" extrusionOk="0">
                      <a:moveTo>
                        <a:pt x="29528" y="11379"/>
                      </a:moveTo>
                      <a:lnTo>
                        <a:pt x="0" y="11379"/>
                      </a:lnTo>
                      <a:lnTo>
                        <a:pt x="0" y="0"/>
                      </a:lnTo>
                      <a:lnTo>
                        <a:pt x="71438" y="0"/>
                      </a:lnTo>
                      <a:lnTo>
                        <a:pt x="71438" y="11379"/>
                      </a:lnTo>
                      <a:lnTo>
                        <a:pt x="41910" y="11379"/>
                      </a:lnTo>
                      <a:lnTo>
                        <a:pt x="41910" y="90085"/>
                      </a:lnTo>
                      <a:lnTo>
                        <a:pt x="29528" y="90085"/>
                      </a:lnTo>
                      <a:lnTo>
                        <a:pt x="29528" y="113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5" name="Google Shape;405;p38"/>
                <p:cNvSpPr/>
                <p:nvPr/>
              </p:nvSpPr>
              <p:spPr>
                <a:xfrm>
                  <a:off x="4691379" y="5662627"/>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6" name="Google Shape;406;p38"/>
                <p:cNvSpPr/>
                <p:nvPr/>
              </p:nvSpPr>
              <p:spPr>
                <a:xfrm>
                  <a:off x="4793296" y="5662627"/>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7" name="Google Shape;407;p38"/>
                <p:cNvSpPr/>
                <p:nvPr/>
              </p:nvSpPr>
              <p:spPr>
                <a:xfrm>
                  <a:off x="4214177" y="5815298"/>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8" name="Google Shape;408;p38"/>
                <p:cNvSpPr/>
                <p:nvPr/>
              </p:nvSpPr>
              <p:spPr>
                <a:xfrm>
                  <a:off x="4250371"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9" name="Google Shape;409;p38"/>
                <p:cNvSpPr/>
                <p:nvPr/>
              </p:nvSpPr>
              <p:spPr>
                <a:xfrm>
                  <a:off x="4345621" y="5811504"/>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6810"/>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10431"/>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0" name="Google Shape;410;p38"/>
                <p:cNvSpPr/>
                <p:nvPr/>
              </p:nvSpPr>
              <p:spPr>
                <a:xfrm>
                  <a:off x="4443729" y="5815298"/>
                  <a:ext cx="54292" cy="90085"/>
                </a:xfrm>
                <a:custGeom>
                  <a:avLst/>
                  <a:gdLst/>
                  <a:ahLst/>
                  <a:cxnLst/>
                  <a:rect l="l" t="t" r="r" b="b"/>
                  <a:pathLst>
                    <a:path w="54292" h="90085" extrusionOk="0">
                      <a:moveTo>
                        <a:pt x="0" y="0"/>
                      </a:moveTo>
                      <a:lnTo>
                        <a:pt x="12383" y="0"/>
                      </a:lnTo>
                      <a:lnTo>
                        <a:pt x="12383" y="78706"/>
                      </a:lnTo>
                      <a:lnTo>
                        <a:pt x="54292" y="78706"/>
                      </a:lnTo>
                      <a:lnTo>
                        <a:pt x="5429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1" name="Google Shape;411;p38"/>
                <p:cNvSpPr/>
                <p:nvPr/>
              </p:nvSpPr>
              <p:spPr>
                <a:xfrm>
                  <a:off x="4505641" y="5815298"/>
                  <a:ext cx="72390" cy="92930"/>
                </a:xfrm>
                <a:custGeom>
                  <a:avLst/>
                  <a:gdLst/>
                  <a:ahLst/>
                  <a:cxnLst/>
                  <a:rect l="l" t="t" r="r" b="b"/>
                  <a:pathLst>
                    <a:path w="72390" h="92930" extrusionOk="0">
                      <a:moveTo>
                        <a:pt x="16192" y="0"/>
                      </a:moveTo>
                      <a:lnTo>
                        <a:pt x="16192" y="54999"/>
                      </a:lnTo>
                      <a:cubicBezTo>
                        <a:pt x="16192" y="57844"/>
                        <a:pt x="16192" y="60689"/>
                        <a:pt x="17145" y="63534"/>
                      </a:cubicBezTo>
                      <a:cubicBezTo>
                        <a:pt x="18098" y="66379"/>
                        <a:pt x="19050" y="69223"/>
                        <a:pt x="20955" y="72068"/>
                      </a:cubicBezTo>
                      <a:cubicBezTo>
                        <a:pt x="22860" y="74913"/>
                        <a:pt x="24765" y="76810"/>
                        <a:pt x="27623" y="78706"/>
                      </a:cubicBezTo>
                      <a:cubicBezTo>
                        <a:pt x="30480" y="80603"/>
                        <a:pt x="34290" y="81551"/>
                        <a:pt x="38100" y="81551"/>
                      </a:cubicBezTo>
                      <a:cubicBezTo>
                        <a:pt x="41910" y="81551"/>
                        <a:pt x="45720" y="80603"/>
                        <a:pt x="48578" y="78706"/>
                      </a:cubicBezTo>
                      <a:cubicBezTo>
                        <a:pt x="51435" y="76810"/>
                        <a:pt x="54292" y="74913"/>
                        <a:pt x="55245" y="72068"/>
                      </a:cubicBezTo>
                      <a:cubicBezTo>
                        <a:pt x="57150" y="69223"/>
                        <a:pt x="58103" y="66379"/>
                        <a:pt x="59055" y="63534"/>
                      </a:cubicBezTo>
                      <a:cubicBezTo>
                        <a:pt x="60008" y="60689"/>
                        <a:pt x="60008" y="57844"/>
                        <a:pt x="60008" y="54999"/>
                      </a:cubicBezTo>
                      <a:lnTo>
                        <a:pt x="60008" y="0"/>
                      </a:lnTo>
                      <a:lnTo>
                        <a:pt x="72390" y="0"/>
                      </a:lnTo>
                      <a:lnTo>
                        <a:pt x="72390" y="56896"/>
                      </a:lnTo>
                      <a:cubicBezTo>
                        <a:pt x="72390" y="62586"/>
                        <a:pt x="71438" y="67327"/>
                        <a:pt x="69533" y="71120"/>
                      </a:cubicBezTo>
                      <a:cubicBezTo>
                        <a:pt x="67628" y="75861"/>
                        <a:pt x="64770" y="78706"/>
                        <a:pt x="61913" y="82499"/>
                      </a:cubicBezTo>
                      <a:cubicBezTo>
                        <a:pt x="59055" y="85344"/>
                        <a:pt x="55245" y="88189"/>
                        <a:pt x="50483" y="90085"/>
                      </a:cubicBezTo>
                      <a:cubicBezTo>
                        <a:pt x="45720" y="91982"/>
                        <a:pt x="41910" y="92930"/>
                        <a:pt x="36195" y="92930"/>
                      </a:cubicBezTo>
                      <a:cubicBezTo>
                        <a:pt x="30480" y="92930"/>
                        <a:pt x="26670" y="91982"/>
                        <a:pt x="21908" y="90085"/>
                      </a:cubicBezTo>
                      <a:cubicBezTo>
                        <a:pt x="17145" y="88189"/>
                        <a:pt x="14288" y="86292"/>
                        <a:pt x="10478" y="82499"/>
                      </a:cubicBezTo>
                      <a:cubicBezTo>
                        <a:pt x="7620" y="79654"/>
                        <a:pt x="4763" y="75861"/>
                        <a:pt x="2858" y="71120"/>
                      </a:cubicBezTo>
                      <a:cubicBezTo>
                        <a:pt x="953" y="66379"/>
                        <a:pt x="0" y="61637"/>
                        <a:pt x="0" y="56896"/>
                      </a:cubicBezTo>
                      <a:lnTo>
                        <a:pt x="0" y="0"/>
                      </a:lnTo>
                      <a:lnTo>
                        <a:pt x="16192"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2" name="Google Shape;412;p38"/>
                <p:cNvSpPr/>
                <p:nvPr/>
              </p:nvSpPr>
              <p:spPr>
                <a:xfrm>
                  <a:off x="4594224" y="5810556"/>
                  <a:ext cx="61912" cy="94826"/>
                </a:xfrm>
                <a:custGeom>
                  <a:avLst/>
                  <a:gdLst/>
                  <a:ahLst/>
                  <a:cxnLst/>
                  <a:rect l="l" t="t" r="r" b="b"/>
                  <a:pathLst>
                    <a:path w="61912" h="94826" extrusionOk="0">
                      <a:moveTo>
                        <a:pt x="10478" y="75861"/>
                      </a:moveTo>
                      <a:cubicBezTo>
                        <a:pt x="12383" y="78706"/>
                        <a:pt x="15240" y="81551"/>
                        <a:pt x="19050" y="83447"/>
                      </a:cubicBezTo>
                      <a:cubicBezTo>
                        <a:pt x="22860" y="85344"/>
                        <a:pt x="25717" y="85344"/>
                        <a:pt x="29528" y="85344"/>
                      </a:cubicBezTo>
                      <a:cubicBezTo>
                        <a:pt x="31433" y="85344"/>
                        <a:pt x="33338" y="85344"/>
                        <a:pt x="36195" y="84396"/>
                      </a:cubicBezTo>
                      <a:cubicBezTo>
                        <a:pt x="38100" y="83447"/>
                        <a:pt x="40005" y="82499"/>
                        <a:pt x="41910" y="81551"/>
                      </a:cubicBezTo>
                      <a:cubicBezTo>
                        <a:pt x="43815" y="80603"/>
                        <a:pt x="44767" y="78706"/>
                        <a:pt x="46672" y="76810"/>
                      </a:cubicBezTo>
                      <a:cubicBezTo>
                        <a:pt x="47625" y="74913"/>
                        <a:pt x="48578" y="73017"/>
                        <a:pt x="48578" y="70172"/>
                      </a:cubicBezTo>
                      <a:cubicBezTo>
                        <a:pt x="48578" y="66379"/>
                        <a:pt x="47625" y="64482"/>
                        <a:pt x="44767" y="62586"/>
                      </a:cubicBezTo>
                      <a:cubicBezTo>
                        <a:pt x="41910" y="60689"/>
                        <a:pt x="40005" y="58793"/>
                        <a:pt x="36195" y="57844"/>
                      </a:cubicBezTo>
                      <a:cubicBezTo>
                        <a:pt x="33338" y="56896"/>
                        <a:pt x="29528" y="54999"/>
                        <a:pt x="25717" y="54051"/>
                      </a:cubicBezTo>
                      <a:cubicBezTo>
                        <a:pt x="21908" y="53103"/>
                        <a:pt x="18097" y="51206"/>
                        <a:pt x="15240" y="49310"/>
                      </a:cubicBezTo>
                      <a:cubicBezTo>
                        <a:pt x="12383" y="47413"/>
                        <a:pt x="9525" y="44569"/>
                        <a:pt x="6667"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2"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2" y="15172"/>
                        <a:pt x="43815" y="14224"/>
                      </a:cubicBezTo>
                      <a:cubicBezTo>
                        <a:pt x="40958" y="12327"/>
                        <a:pt x="38100" y="12327"/>
                        <a:pt x="34290" y="12327"/>
                      </a:cubicBezTo>
                      <a:cubicBezTo>
                        <a:pt x="30480" y="12327"/>
                        <a:pt x="27622" y="12327"/>
                        <a:pt x="25717" y="13276"/>
                      </a:cubicBezTo>
                      <a:cubicBezTo>
                        <a:pt x="23813" y="14224"/>
                        <a:pt x="21908" y="15172"/>
                        <a:pt x="20003" y="17069"/>
                      </a:cubicBezTo>
                      <a:cubicBezTo>
                        <a:pt x="18097" y="18965"/>
                        <a:pt x="18097" y="19914"/>
                        <a:pt x="17145" y="21810"/>
                      </a:cubicBezTo>
                      <a:cubicBezTo>
                        <a:pt x="16192" y="23707"/>
                        <a:pt x="16192" y="24655"/>
                        <a:pt x="16192" y="26551"/>
                      </a:cubicBezTo>
                      <a:cubicBezTo>
                        <a:pt x="16192" y="30345"/>
                        <a:pt x="17145" y="33189"/>
                        <a:pt x="20003" y="35086"/>
                      </a:cubicBezTo>
                      <a:cubicBezTo>
                        <a:pt x="21908" y="36982"/>
                        <a:pt x="24765" y="38879"/>
                        <a:pt x="28575" y="39827"/>
                      </a:cubicBezTo>
                      <a:cubicBezTo>
                        <a:pt x="31433" y="40775"/>
                        <a:pt x="35242" y="42672"/>
                        <a:pt x="39053" y="43620"/>
                      </a:cubicBezTo>
                      <a:cubicBezTo>
                        <a:pt x="42863" y="44569"/>
                        <a:pt x="46672"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7" y="93878"/>
                        <a:pt x="12383" y="91982"/>
                      </a:cubicBezTo>
                      <a:cubicBezTo>
                        <a:pt x="6667"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3" name="Google Shape;413;p38"/>
                <p:cNvSpPr/>
                <p:nvPr/>
              </p:nvSpPr>
              <p:spPr>
                <a:xfrm>
                  <a:off x="4673282" y="5815298"/>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4" name="Google Shape;414;p38"/>
                <p:cNvSpPr/>
                <p:nvPr/>
              </p:nvSpPr>
              <p:spPr>
                <a:xfrm>
                  <a:off x="4703762" y="5810556"/>
                  <a:ext cx="95250" cy="96723"/>
                </a:xfrm>
                <a:custGeom>
                  <a:avLst/>
                  <a:gdLst/>
                  <a:ahLst/>
                  <a:cxnLst/>
                  <a:rect l="l" t="t" r="r" b="b"/>
                  <a:pathLst>
                    <a:path w="95250" h="96723" extrusionOk="0">
                      <a:moveTo>
                        <a:pt x="47625" y="96723"/>
                      </a:moveTo>
                      <a:cubicBezTo>
                        <a:pt x="40957"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7" y="0"/>
                        <a:pt x="47625" y="0"/>
                      </a:cubicBezTo>
                      <a:cubicBezTo>
                        <a:pt x="54293"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3" y="96723"/>
                        <a:pt x="47625" y="96723"/>
                      </a:cubicBezTo>
                      <a:close/>
                      <a:moveTo>
                        <a:pt x="47625" y="85344"/>
                      </a:moveTo>
                      <a:cubicBezTo>
                        <a:pt x="53340" y="85344"/>
                        <a:pt x="57150" y="84396"/>
                        <a:pt x="61913" y="82499"/>
                      </a:cubicBezTo>
                      <a:cubicBezTo>
                        <a:pt x="65722" y="80603"/>
                        <a:pt x="69532" y="77758"/>
                        <a:pt x="72390" y="74913"/>
                      </a:cubicBezTo>
                      <a:cubicBezTo>
                        <a:pt x="75247" y="72068"/>
                        <a:pt x="78105" y="68275"/>
                        <a:pt x="79057" y="63534"/>
                      </a:cubicBezTo>
                      <a:cubicBezTo>
                        <a:pt x="80963" y="58793"/>
                        <a:pt x="81915" y="54051"/>
                        <a:pt x="81915" y="49310"/>
                      </a:cubicBezTo>
                      <a:cubicBezTo>
                        <a:pt x="81915" y="44569"/>
                        <a:pt x="80963" y="39827"/>
                        <a:pt x="79057" y="35086"/>
                      </a:cubicBezTo>
                      <a:cubicBezTo>
                        <a:pt x="77153" y="30345"/>
                        <a:pt x="75247" y="26551"/>
                        <a:pt x="72390" y="23707"/>
                      </a:cubicBezTo>
                      <a:cubicBezTo>
                        <a:pt x="69532" y="20862"/>
                        <a:pt x="65722" y="18017"/>
                        <a:pt x="61913" y="16121"/>
                      </a:cubicBezTo>
                      <a:cubicBezTo>
                        <a:pt x="58103" y="14224"/>
                        <a:pt x="53340" y="13276"/>
                        <a:pt x="47625" y="13276"/>
                      </a:cubicBezTo>
                      <a:cubicBezTo>
                        <a:pt x="41910" y="13276"/>
                        <a:pt x="38100" y="14224"/>
                        <a:pt x="33338" y="16121"/>
                      </a:cubicBezTo>
                      <a:cubicBezTo>
                        <a:pt x="29528" y="18017"/>
                        <a:pt x="25718" y="20862"/>
                        <a:pt x="22860" y="23707"/>
                      </a:cubicBezTo>
                      <a:cubicBezTo>
                        <a:pt x="20003" y="26551"/>
                        <a:pt x="17145" y="30345"/>
                        <a:pt x="16193" y="35086"/>
                      </a:cubicBezTo>
                      <a:cubicBezTo>
                        <a:pt x="15240" y="39827"/>
                        <a:pt x="13335" y="44569"/>
                        <a:pt x="13335" y="49310"/>
                      </a:cubicBezTo>
                      <a:cubicBezTo>
                        <a:pt x="13335" y="54051"/>
                        <a:pt x="14288" y="58793"/>
                        <a:pt x="16193" y="63534"/>
                      </a:cubicBezTo>
                      <a:cubicBezTo>
                        <a:pt x="18097" y="68275"/>
                        <a:pt x="20003" y="72068"/>
                        <a:pt x="22860" y="74913"/>
                      </a:cubicBezTo>
                      <a:cubicBezTo>
                        <a:pt x="25718" y="77758"/>
                        <a:pt x="29528" y="80603"/>
                        <a:pt x="33338" y="82499"/>
                      </a:cubicBezTo>
                      <a:cubicBezTo>
                        <a:pt x="38100" y="84396"/>
                        <a:pt x="42863"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5" name="Google Shape;415;p38"/>
                <p:cNvSpPr/>
                <p:nvPr/>
              </p:nvSpPr>
              <p:spPr>
                <a:xfrm>
                  <a:off x="4817109"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nvGrpSpPr>
              <p:cNvPr id="416" name="Google Shape;416;p38"/>
              <p:cNvGrpSpPr/>
              <p:nvPr/>
            </p:nvGrpSpPr>
            <p:grpSpPr>
              <a:xfrm>
                <a:off x="4201794" y="5647454"/>
                <a:ext cx="133350" cy="132757"/>
                <a:chOff x="4201794" y="5647454"/>
                <a:chExt cx="133350" cy="132757"/>
              </a:xfrm>
            </p:grpSpPr>
            <p:sp>
              <p:nvSpPr>
                <p:cNvPr id="417" name="Google Shape;417;p38"/>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8" name="Google Shape;418;p38"/>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grpSp>
          <p:nvGrpSpPr>
            <p:cNvPr id="419" name="Google Shape;419;p38"/>
            <p:cNvGrpSpPr/>
            <p:nvPr/>
          </p:nvGrpSpPr>
          <p:grpSpPr>
            <a:xfrm>
              <a:off x="7213103" y="8616507"/>
              <a:ext cx="680084" cy="730165"/>
              <a:chOff x="2663506" y="4595827"/>
              <a:chExt cx="680084" cy="730165"/>
            </a:xfrm>
          </p:grpSpPr>
          <p:sp>
            <p:nvSpPr>
              <p:cNvPr id="420" name="Google Shape;420;p38"/>
              <p:cNvSpPr/>
              <p:nvPr/>
            </p:nvSpPr>
            <p:spPr>
              <a:xfrm>
                <a:off x="2663506" y="4595827"/>
                <a:ext cx="680084" cy="454219"/>
              </a:xfrm>
              <a:custGeom>
                <a:avLst/>
                <a:gdLst/>
                <a:ahLst/>
                <a:cxnLst/>
                <a:rect l="l" t="t" r="r" b="b"/>
                <a:pathLst>
                  <a:path w="680084" h="454219" extrusionOk="0">
                    <a:moveTo>
                      <a:pt x="619125" y="412496"/>
                    </a:moveTo>
                    <a:cubicBezTo>
                      <a:pt x="635318" y="423875"/>
                      <a:pt x="648653" y="438099"/>
                      <a:pt x="660083" y="454220"/>
                    </a:cubicBezTo>
                    <a:cubicBezTo>
                      <a:pt x="673418" y="418186"/>
                      <a:pt x="680085" y="379307"/>
                      <a:pt x="680085" y="338531"/>
                    </a:cubicBezTo>
                    <a:cubicBezTo>
                      <a:pt x="680085" y="151723"/>
                      <a:pt x="527685" y="0"/>
                      <a:pt x="340043" y="0"/>
                    </a:cubicBezTo>
                    <a:cubicBezTo>
                      <a:pt x="152400" y="0"/>
                      <a:pt x="0" y="151723"/>
                      <a:pt x="0" y="338531"/>
                    </a:cubicBezTo>
                    <a:cubicBezTo>
                      <a:pt x="0" y="379307"/>
                      <a:pt x="7620" y="418186"/>
                      <a:pt x="20003" y="454220"/>
                    </a:cubicBezTo>
                    <a:cubicBezTo>
                      <a:pt x="31432" y="438099"/>
                      <a:pt x="44768" y="423875"/>
                      <a:pt x="60960" y="412496"/>
                    </a:cubicBezTo>
                    <a:cubicBezTo>
                      <a:pt x="54293" y="388789"/>
                      <a:pt x="51435" y="364134"/>
                      <a:pt x="51435" y="338531"/>
                    </a:cubicBezTo>
                    <a:cubicBezTo>
                      <a:pt x="51435" y="180171"/>
                      <a:pt x="180975" y="51206"/>
                      <a:pt x="340043" y="51206"/>
                    </a:cubicBezTo>
                    <a:cubicBezTo>
                      <a:pt x="499110" y="51206"/>
                      <a:pt x="628650" y="180171"/>
                      <a:pt x="628650" y="338531"/>
                    </a:cubicBezTo>
                    <a:cubicBezTo>
                      <a:pt x="628650" y="364134"/>
                      <a:pt x="624840" y="388789"/>
                      <a:pt x="619125" y="412496"/>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1" name="Google Shape;421;p38"/>
              <p:cNvSpPr/>
              <p:nvPr/>
            </p:nvSpPr>
            <p:spPr>
              <a:xfrm>
                <a:off x="3065462" y="5019702"/>
                <a:ext cx="234314" cy="226635"/>
              </a:xfrm>
              <a:custGeom>
                <a:avLst/>
                <a:gdLst/>
                <a:ahLst/>
                <a:cxnLst/>
                <a:rect l="l" t="t" r="r" b="b"/>
                <a:pathLst>
                  <a:path w="234314" h="226635" extrusionOk="0">
                    <a:moveTo>
                      <a:pt x="111442" y="0"/>
                    </a:moveTo>
                    <a:cubicBezTo>
                      <a:pt x="64770" y="0"/>
                      <a:pt x="22860" y="24655"/>
                      <a:pt x="0" y="61637"/>
                    </a:cubicBezTo>
                    <a:cubicBezTo>
                      <a:pt x="0" y="61637"/>
                      <a:pt x="0" y="61637"/>
                      <a:pt x="0" y="61637"/>
                    </a:cubicBezTo>
                    <a:cubicBezTo>
                      <a:pt x="0" y="61637"/>
                      <a:pt x="0" y="61637"/>
                      <a:pt x="0" y="61637"/>
                    </a:cubicBezTo>
                    <a:cubicBezTo>
                      <a:pt x="41910" y="83447"/>
                      <a:pt x="70485" y="127068"/>
                      <a:pt x="70485" y="178274"/>
                    </a:cubicBezTo>
                    <a:lnTo>
                      <a:pt x="70485" y="226636"/>
                    </a:lnTo>
                    <a:cubicBezTo>
                      <a:pt x="70485" y="226636"/>
                      <a:pt x="70485" y="226636"/>
                      <a:pt x="70485" y="226636"/>
                    </a:cubicBezTo>
                    <a:cubicBezTo>
                      <a:pt x="140017" y="197240"/>
                      <a:pt x="197167" y="146033"/>
                      <a:pt x="234315" y="81551"/>
                    </a:cubicBezTo>
                    <a:cubicBezTo>
                      <a:pt x="214313" y="33189"/>
                      <a:pt x="166688" y="0"/>
                      <a:pt x="111442" y="0"/>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2" name="Google Shape;422;p38"/>
              <p:cNvSpPr/>
              <p:nvPr/>
            </p:nvSpPr>
            <p:spPr>
              <a:xfrm>
                <a:off x="3117849" y="4854703"/>
                <a:ext cx="118110" cy="117585"/>
              </a:xfrm>
              <a:custGeom>
                <a:avLst/>
                <a:gdLst/>
                <a:ahLst/>
                <a:cxnLst/>
                <a:rect l="l" t="t" r="r" b="b"/>
                <a:pathLst>
                  <a:path w="118110"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034"/>
                      <a:pt x="26670" y="117585"/>
                      <a:pt x="59055" y="117585"/>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3" name="Google Shape;423;p38"/>
              <p:cNvSpPr/>
              <p:nvPr/>
            </p:nvSpPr>
            <p:spPr>
              <a:xfrm>
                <a:off x="2668269" y="5019702"/>
                <a:ext cx="273367" cy="306290"/>
              </a:xfrm>
              <a:custGeom>
                <a:avLst/>
                <a:gdLst/>
                <a:ahLst/>
                <a:cxnLst/>
                <a:rect l="l" t="t" r="r" b="b"/>
                <a:pathLst>
                  <a:path w="273367" h="306290" extrusionOk="0">
                    <a:moveTo>
                      <a:pt x="273368" y="61637"/>
                    </a:moveTo>
                    <a:cubicBezTo>
                      <a:pt x="273368" y="61637"/>
                      <a:pt x="273368" y="60689"/>
                      <a:pt x="273368" y="61637"/>
                    </a:cubicBezTo>
                    <a:cubicBezTo>
                      <a:pt x="273368" y="60689"/>
                      <a:pt x="273368" y="60689"/>
                      <a:pt x="273368" y="61637"/>
                    </a:cubicBezTo>
                    <a:cubicBezTo>
                      <a:pt x="249555" y="24655"/>
                      <a:pt x="208597" y="0"/>
                      <a:pt x="161925" y="0"/>
                    </a:cubicBezTo>
                    <a:cubicBezTo>
                      <a:pt x="106680" y="0"/>
                      <a:pt x="59055" y="34138"/>
                      <a:pt x="40005" y="81551"/>
                    </a:cubicBezTo>
                    <a:lnTo>
                      <a:pt x="0" y="306290"/>
                    </a:lnTo>
                    <a:lnTo>
                      <a:pt x="202883" y="226636"/>
                    </a:lnTo>
                    <a:lnTo>
                      <a:pt x="202883" y="226636"/>
                    </a:lnTo>
                    <a:lnTo>
                      <a:pt x="202883" y="178274"/>
                    </a:lnTo>
                    <a:cubicBezTo>
                      <a:pt x="203835" y="127068"/>
                      <a:pt x="231458" y="83447"/>
                      <a:pt x="273368" y="6163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4" name="Google Shape;424;p38"/>
              <p:cNvSpPr/>
              <p:nvPr/>
            </p:nvSpPr>
            <p:spPr>
              <a:xfrm rot="-421148">
                <a:off x="2771177" y="4854717"/>
                <a:ext cx="118109" cy="117584"/>
              </a:xfrm>
              <a:custGeom>
                <a:avLst/>
                <a:gdLst/>
                <a:ahLst/>
                <a:cxnLst/>
                <a:rect l="l" t="t" r="r" b="b"/>
                <a:pathLst>
                  <a:path w="118109" h="117584" extrusionOk="0">
                    <a:moveTo>
                      <a:pt x="118109" y="58792"/>
                    </a:moveTo>
                    <a:cubicBezTo>
                      <a:pt x="118109" y="91262"/>
                      <a:pt x="91670" y="117584"/>
                      <a:pt x="59055" y="117584"/>
                    </a:cubicBezTo>
                    <a:cubicBezTo>
                      <a:pt x="26440" y="117584"/>
                      <a:pt x="0" y="91262"/>
                      <a:pt x="0" y="58792"/>
                    </a:cubicBezTo>
                    <a:cubicBezTo>
                      <a:pt x="0" y="26322"/>
                      <a:pt x="26440" y="0"/>
                      <a:pt x="59055" y="0"/>
                    </a:cubicBezTo>
                    <a:cubicBezTo>
                      <a:pt x="91670" y="0"/>
                      <a:pt x="118109" y="26322"/>
                      <a:pt x="118109" y="58792"/>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5" name="Google Shape;425;p38"/>
              <p:cNvSpPr/>
              <p:nvPr/>
            </p:nvSpPr>
            <p:spPr>
              <a:xfrm>
                <a:off x="2870199" y="5065219"/>
                <a:ext cx="262889" cy="206722"/>
              </a:xfrm>
              <a:custGeom>
                <a:avLst/>
                <a:gdLst/>
                <a:ahLst/>
                <a:cxnLst/>
                <a:rect l="l" t="t" r="r" b="b"/>
                <a:pathLst>
                  <a:path w="262889" h="206722" extrusionOk="0">
                    <a:moveTo>
                      <a:pt x="174308" y="85344"/>
                    </a:moveTo>
                    <a:cubicBezTo>
                      <a:pt x="174308" y="59741"/>
                      <a:pt x="181927" y="35086"/>
                      <a:pt x="194310" y="15172"/>
                    </a:cubicBezTo>
                    <a:cubicBezTo>
                      <a:pt x="176213" y="5690"/>
                      <a:pt x="155258" y="0"/>
                      <a:pt x="132398" y="0"/>
                    </a:cubicBezTo>
                    <a:cubicBezTo>
                      <a:pt x="110490" y="0"/>
                      <a:pt x="89535" y="5690"/>
                      <a:pt x="70485" y="15172"/>
                    </a:cubicBezTo>
                    <a:cubicBezTo>
                      <a:pt x="83820" y="35086"/>
                      <a:pt x="90488" y="59741"/>
                      <a:pt x="90488" y="85344"/>
                    </a:cubicBezTo>
                    <a:lnTo>
                      <a:pt x="90488" y="203877"/>
                    </a:lnTo>
                    <a:cubicBezTo>
                      <a:pt x="59055" y="200084"/>
                      <a:pt x="28575" y="191550"/>
                      <a:pt x="0" y="180171"/>
                    </a:cubicBezTo>
                    <a:lnTo>
                      <a:pt x="0" y="180171"/>
                    </a:lnTo>
                    <a:cubicBezTo>
                      <a:pt x="28575" y="192498"/>
                      <a:pt x="59055" y="200084"/>
                      <a:pt x="90488" y="203877"/>
                    </a:cubicBezTo>
                    <a:cubicBezTo>
                      <a:pt x="103823" y="205774"/>
                      <a:pt x="118110" y="206722"/>
                      <a:pt x="131445" y="206722"/>
                    </a:cubicBezTo>
                    <a:cubicBezTo>
                      <a:pt x="145733" y="206722"/>
                      <a:pt x="159067" y="205774"/>
                      <a:pt x="172402" y="203877"/>
                    </a:cubicBezTo>
                    <a:cubicBezTo>
                      <a:pt x="203835" y="200084"/>
                      <a:pt x="234315" y="191550"/>
                      <a:pt x="262890" y="180171"/>
                    </a:cubicBezTo>
                    <a:lnTo>
                      <a:pt x="262890" y="180171"/>
                    </a:lnTo>
                    <a:cubicBezTo>
                      <a:pt x="234315" y="192498"/>
                      <a:pt x="203835" y="200084"/>
                      <a:pt x="172402" y="203877"/>
                    </a:cubicBezTo>
                    <a:lnTo>
                      <a:pt x="172402" y="85344"/>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6" name="Google Shape;426;p38"/>
              <p:cNvSpPr/>
              <p:nvPr/>
            </p:nvSpPr>
            <p:spPr>
              <a:xfrm>
                <a:off x="3045459" y="5080918"/>
                <a:ext cx="90487" cy="189126"/>
              </a:xfrm>
              <a:custGeom>
                <a:avLst/>
                <a:gdLst/>
                <a:ahLst/>
                <a:cxnLst/>
                <a:rect l="l" t="t" r="r" b="b"/>
                <a:pathLst>
                  <a:path w="90487" h="189126" extrusionOk="0">
                    <a:moveTo>
                      <a:pt x="20002" y="421"/>
                    </a:moveTo>
                    <a:cubicBezTo>
                      <a:pt x="20002" y="421"/>
                      <a:pt x="20002" y="-527"/>
                      <a:pt x="20002" y="421"/>
                    </a:cubicBezTo>
                    <a:cubicBezTo>
                      <a:pt x="6667" y="20335"/>
                      <a:pt x="0" y="44990"/>
                      <a:pt x="0" y="70593"/>
                    </a:cubicBezTo>
                    <a:lnTo>
                      <a:pt x="0" y="189127"/>
                    </a:lnTo>
                    <a:cubicBezTo>
                      <a:pt x="31432" y="185333"/>
                      <a:pt x="61913" y="176799"/>
                      <a:pt x="90488" y="165420"/>
                    </a:cubicBezTo>
                    <a:lnTo>
                      <a:pt x="90488" y="117058"/>
                    </a:lnTo>
                    <a:cubicBezTo>
                      <a:pt x="90488" y="65852"/>
                      <a:pt x="61913" y="22232"/>
                      <a:pt x="20002" y="421"/>
                    </a:cubicBezTo>
                    <a:close/>
                  </a:path>
                </a:pathLst>
              </a:custGeom>
              <a:solidFill>
                <a:srgbClr val="663D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7" name="Google Shape;427;p38"/>
              <p:cNvSpPr/>
              <p:nvPr/>
            </p:nvSpPr>
            <p:spPr>
              <a:xfrm>
                <a:off x="2872104" y="5080391"/>
                <a:ext cx="90487" cy="188705"/>
              </a:xfrm>
              <a:custGeom>
                <a:avLst/>
                <a:gdLst/>
                <a:ahLst/>
                <a:cxnLst/>
                <a:rect l="l" t="t" r="r" b="b"/>
                <a:pathLst>
                  <a:path w="90487" h="188705" extrusionOk="0">
                    <a:moveTo>
                      <a:pt x="90488" y="70172"/>
                    </a:moveTo>
                    <a:cubicBezTo>
                      <a:pt x="90488" y="44569"/>
                      <a:pt x="82868" y="19914"/>
                      <a:pt x="70485" y="0"/>
                    </a:cubicBezTo>
                    <a:cubicBezTo>
                      <a:pt x="70485" y="0"/>
                      <a:pt x="70485" y="0"/>
                      <a:pt x="70485" y="0"/>
                    </a:cubicBezTo>
                    <a:cubicBezTo>
                      <a:pt x="28575" y="21810"/>
                      <a:pt x="0" y="65430"/>
                      <a:pt x="0" y="116637"/>
                    </a:cubicBezTo>
                    <a:lnTo>
                      <a:pt x="0" y="164998"/>
                    </a:lnTo>
                    <a:cubicBezTo>
                      <a:pt x="28575" y="177326"/>
                      <a:pt x="59055" y="184912"/>
                      <a:pt x="90488" y="188705"/>
                    </a:cubicBezTo>
                    <a:lnTo>
                      <a:pt x="90488" y="70172"/>
                    </a:lnTo>
                    <a:close/>
                  </a:path>
                </a:pathLst>
              </a:custGeom>
              <a:solidFill>
                <a:srgbClr val="1A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8" name="Google Shape;428;p38"/>
              <p:cNvSpPr/>
              <p:nvPr/>
            </p:nvSpPr>
            <p:spPr>
              <a:xfrm>
                <a:off x="2944494" y="4900220"/>
                <a:ext cx="118109" cy="117585"/>
              </a:xfrm>
              <a:custGeom>
                <a:avLst/>
                <a:gdLst/>
                <a:ahLst/>
                <a:cxnLst/>
                <a:rect l="l" t="t" r="r" b="b"/>
                <a:pathLst>
                  <a:path w="118109"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982"/>
                      <a:pt x="26670" y="117585"/>
                      <a:pt x="59055" y="117585"/>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9" name="Google Shape;429;p38"/>
              <p:cNvSpPr/>
              <p:nvPr/>
            </p:nvSpPr>
            <p:spPr>
              <a:xfrm>
                <a:off x="3027362" y="4885375"/>
                <a:ext cx="81451" cy="138119"/>
              </a:xfrm>
              <a:custGeom>
                <a:avLst/>
                <a:gdLst/>
                <a:ahLst/>
                <a:cxnLst/>
                <a:rect l="l" t="t" r="r" b="b"/>
                <a:pathLst>
                  <a:path w="81451" h="138119" extrusionOk="0">
                    <a:moveTo>
                      <a:pt x="0" y="26224"/>
                    </a:moveTo>
                    <a:cubicBezTo>
                      <a:pt x="0" y="26224"/>
                      <a:pt x="45720" y="14845"/>
                      <a:pt x="38100" y="74586"/>
                    </a:cubicBezTo>
                    <a:cubicBezTo>
                      <a:pt x="35242" y="100189"/>
                      <a:pt x="41910" y="116310"/>
                      <a:pt x="51435" y="124844"/>
                    </a:cubicBezTo>
                    <a:cubicBezTo>
                      <a:pt x="62865" y="137172"/>
                      <a:pt x="78105" y="138120"/>
                      <a:pt x="78105" y="138120"/>
                    </a:cubicBezTo>
                    <a:cubicBezTo>
                      <a:pt x="78105" y="138120"/>
                      <a:pt x="31433" y="121999"/>
                      <a:pt x="71438" y="70793"/>
                    </a:cubicBezTo>
                    <a:cubicBezTo>
                      <a:pt x="111442" y="18638"/>
                      <a:pt x="20002" y="-32568"/>
                      <a:pt x="0" y="26224"/>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pic>
        <p:nvPicPr>
          <p:cNvPr id="430" name="Google Shape;430;p38"/>
          <p:cNvPicPr preferRelativeResize="0"/>
          <p:nvPr/>
        </p:nvPicPr>
        <p:blipFill rotWithShape="1">
          <a:blip r:embed="rId2">
            <a:alphaModFix/>
          </a:blip>
          <a:srcRect r="44449"/>
          <a:stretch/>
        </p:blipFill>
        <p:spPr>
          <a:xfrm>
            <a:off x="693882" y="9793994"/>
            <a:ext cx="1184829" cy="2720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age">
  <p:cSld name="Content Page">
    <p:spTree>
      <p:nvGrpSpPr>
        <p:cNvPr id="1" name="Shape 166"/>
        <p:cNvGrpSpPr/>
        <p:nvPr/>
      </p:nvGrpSpPr>
      <p:grpSpPr>
        <a:xfrm>
          <a:off x="0" y="0"/>
          <a:ext cx="0" cy="0"/>
          <a:chOff x="0" y="0"/>
          <a:chExt cx="0" cy="0"/>
        </a:xfrm>
      </p:grpSpPr>
      <p:sp>
        <p:nvSpPr>
          <p:cNvPr id="167" name="Google Shape;167;p22"/>
          <p:cNvSpPr/>
          <p:nvPr/>
        </p:nvSpPr>
        <p:spPr>
          <a:xfrm rot="10800000" flipH="1">
            <a:off x="326600" y="228027"/>
            <a:ext cx="2555106" cy="9323906"/>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68" name="Google Shape;168;p22"/>
          <p:cNvSpPr txBox="1">
            <a:spLocks noGrp="1"/>
          </p:cNvSpPr>
          <p:nvPr>
            <p:ph type="body" idx="1"/>
          </p:nvPr>
        </p:nvSpPr>
        <p:spPr>
          <a:xfrm>
            <a:off x="2203825" y="3231107"/>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69" name="Google Shape;169;p22"/>
          <p:cNvSpPr txBox="1">
            <a:spLocks noGrp="1"/>
          </p:cNvSpPr>
          <p:nvPr>
            <p:ph type="body" idx="2"/>
          </p:nvPr>
        </p:nvSpPr>
        <p:spPr>
          <a:xfrm>
            <a:off x="2973040" y="3231107"/>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0" name="Google Shape;170;p22"/>
          <p:cNvSpPr txBox="1">
            <a:spLocks noGrp="1"/>
          </p:cNvSpPr>
          <p:nvPr>
            <p:ph type="body" idx="3"/>
          </p:nvPr>
        </p:nvSpPr>
        <p:spPr>
          <a:xfrm>
            <a:off x="2203825" y="3706349"/>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1" name="Google Shape;171;p22"/>
          <p:cNvSpPr txBox="1">
            <a:spLocks noGrp="1"/>
          </p:cNvSpPr>
          <p:nvPr>
            <p:ph type="body" idx="4"/>
          </p:nvPr>
        </p:nvSpPr>
        <p:spPr>
          <a:xfrm>
            <a:off x="2973040" y="3706349"/>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2" name="Google Shape;172;p22"/>
          <p:cNvSpPr txBox="1">
            <a:spLocks noGrp="1"/>
          </p:cNvSpPr>
          <p:nvPr>
            <p:ph type="body" idx="5"/>
          </p:nvPr>
        </p:nvSpPr>
        <p:spPr>
          <a:xfrm>
            <a:off x="2203825" y="422247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3" name="Google Shape;173;p22"/>
          <p:cNvSpPr txBox="1">
            <a:spLocks noGrp="1"/>
          </p:cNvSpPr>
          <p:nvPr>
            <p:ph type="body" idx="6"/>
          </p:nvPr>
        </p:nvSpPr>
        <p:spPr>
          <a:xfrm>
            <a:off x="2973040" y="4222473"/>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4" name="Google Shape;174;p22"/>
          <p:cNvSpPr txBox="1">
            <a:spLocks noGrp="1"/>
          </p:cNvSpPr>
          <p:nvPr>
            <p:ph type="body" idx="7"/>
          </p:nvPr>
        </p:nvSpPr>
        <p:spPr>
          <a:xfrm>
            <a:off x="2203825" y="4708438"/>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5" name="Google Shape;175;p22"/>
          <p:cNvSpPr txBox="1">
            <a:spLocks noGrp="1"/>
          </p:cNvSpPr>
          <p:nvPr>
            <p:ph type="body" idx="8"/>
          </p:nvPr>
        </p:nvSpPr>
        <p:spPr>
          <a:xfrm>
            <a:off x="2973040" y="4708438"/>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6" name="Google Shape;176;p22"/>
          <p:cNvSpPr/>
          <p:nvPr/>
        </p:nvSpPr>
        <p:spPr>
          <a:xfrm rot="10800000">
            <a:off x="-1" y="2195796"/>
            <a:ext cx="2955366" cy="8503489"/>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22"/>
          <p:cNvSpPr/>
          <p:nvPr/>
        </p:nvSpPr>
        <p:spPr>
          <a:xfrm>
            <a:off x="3334602" y="7663453"/>
            <a:ext cx="3798570" cy="5232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84260"/>
              </a:buClr>
              <a:buSzPts val="700"/>
              <a:buFont typeface="Calibri"/>
              <a:buNone/>
            </a:pPr>
            <a:r>
              <a:rPr lang="en-US" sz="700" b="0" i="0" dirty="0">
                <a:solidFill>
                  <a:srgbClr val="0842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2021-1-FR01-KA220-ADU-000033505﻿</a:t>
            </a:r>
            <a:endParaRPr dirty="0"/>
          </a:p>
        </p:txBody>
      </p:sp>
      <p:sp>
        <p:nvSpPr>
          <p:cNvPr id="178" name="Google Shape;178;p22"/>
          <p:cNvSpPr/>
          <p:nvPr/>
        </p:nvSpPr>
        <p:spPr>
          <a:xfrm>
            <a:off x="264671" y="7671749"/>
            <a:ext cx="2617035" cy="4071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9" name="Google Shape;179;p22"/>
          <p:cNvPicPr preferRelativeResize="0"/>
          <p:nvPr/>
        </p:nvPicPr>
        <p:blipFill rotWithShape="1">
          <a:blip r:embed="rId2">
            <a:alphaModFix/>
          </a:blip>
          <a:srcRect r="44449"/>
          <a:stretch/>
        </p:blipFill>
        <p:spPr>
          <a:xfrm>
            <a:off x="951606" y="7735162"/>
            <a:ext cx="1184829" cy="272079"/>
          </a:xfrm>
          <a:prstGeom prst="rect">
            <a:avLst/>
          </a:prstGeom>
          <a:noFill/>
          <a:ln>
            <a:noFill/>
          </a:ln>
        </p:spPr>
      </p:pic>
      <p:sp>
        <p:nvSpPr>
          <p:cNvPr id="180" name="Google Shape;180;p22"/>
          <p:cNvSpPr/>
          <p:nvPr/>
        </p:nvSpPr>
        <p:spPr>
          <a:xfrm>
            <a:off x="17775" y="1199068"/>
            <a:ext cx="7560000" cy="720752"/>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22"/>
          <p:cNvSpPr txBox="1">
            <a:spLocks noGrp="1"/>
          </p:cNvSpPr>
          <p:nvPr>
            <p:ph type="body" idx="9"/>
          </p:nvPr>
        </p:nvSpPr>
        <p:spPr>
          <a:xfrm>
            <a:off x="466929" y="1139880"/>
            <a:ext cx="6815990"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27"/>
              </a:spcBef>
              <a:spcAft>
                <a:spcPts val="0"/>
              </a:spcAft>
              <a:buClr>
                <a:schemeClr val="lt1"/>
              </a:buClr>
              <a:buSzPts val="5500"/>
              <a:buNone/>
              <a:defRPr sz="55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2" name="Google Shape;182;p22"/>
          <p:cNvSpPr txBox="1">
            <a:spLocks noGrp="1"/>
          </p:cNvSpPr>
          <p:nvPr>
            <p:ph type="body" idx="13"/>
          </p:nvPr>
        </p:nvSpPr>
        <p:spPr>
          <a:xfrm>
            <a:off x="2209998" y="5182694"/>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3" name="Google Shape;183;p22"/>
          <p:cNvSpPr txBox="1">
            <a:spLocks noGrp="1"/>
          </p:cNvSpPr>
          <p:nvPr>
            <p:ph type="body" idx="14"/>
          </p:nvPr>
        </p:nvSpPr>
        <p:spPr>
          <a:xfrm>
            <a:off x="2979213" y="5182694"/>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4" name="Google Shape;184;p22"/>
          <p:cNvSpPr txBox="1">
            <a:spLocks noGrp="1"/>
          </p:cNvSpPr>
          <p:nvPr>
            <p:ph type="body" idx="15"/>
          </p:nvPr>
        </p:nvSpPr>
        <p:spPr>
          <a:xfrm>
            <a:off x="2209998" y="5698818"/>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5" name="Google Shape;185;p22"/>
          <p:cNvSpPr txBox="1">
            <a:spLocks noGrp="1"/>
          </p:cNvSpPr>
          <p:nvPr>
            <p:ph type="body" idx="16"/>
          </p:nvPr>
        </p:nvSpPr>
        <p:spPr>
          <a:xfrm>
            <a:off x="2979213" y="5698818"/>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186" name="Google Shape;186;p22"/>
          <p:cNvGrpSpPr/>
          <p:nvPr/>
        </p:nvGrpSpPr>
        <p:grpSpPr>
          <a:xfrm>
            <a:off x="2203825" y="3636657"/>
            <a:ext cx="5040000" cy="1982036"/>
            <a:chOff x="2083799" y="3965406"/>
            <a:chExt cx="5040000" cy="1982036"/>
          </a:xfrm>
        </p:grpSpPr>
        <p:cxnSp>
          <p:nvCxnSpPr>
            <p:cNvPr id="187" name="Google Shape;187;p22"/>
            <p:cNvCxnSpPr/>
            <p:nvPr/>
          </p:nvCxnSpPr>
          <p:spPr>
            <a:xfrm rot="10800000">
              <a:off x="2083799" y="3965406"/>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88" name="Google Shape;188;p22"/>
            <p:cNvCxnSpPr/>
            <p:nvPr/>
          </p:nvCxnSpPr>
          <p:spPr>
            <a:xfrm rot="10800000">
              <a:off x="2083799" y="4471097"/>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89" name="Google Shape;189;p22"/>
            <p:cNvCxnSpPr/>
            <p:nvPr/>
          </p:nvCxnSpPr>
          <p:spPr>
            <a:xfrm rot="10800000">
              <a:off x="2083799" y="4967911"/>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90" name="Google Shape;190;p22"/>
            <p:cNvCxnSpPr/>
            <p:nvPr/>
          </p:nvCxnSpPr>
          <p:spPr>
            <a:xfrm rot="10800000">
              <a:off x="2083799" y="5441751"/>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91" name="Google Shape;191;p22"/>
            <p:cNvCxnSpPr/>
            <p:nvPr/>
          </p:nvCxnSpPr>
          <p:spPr>
            <a:xfrm rot="10800000">
              <a:off x="2083799" y="5947442"/>
              <a:ext cx="5040000" cy="0"/>
            </a:xfrm>
            <a:prstGeom prst="straightConnector1">
              <a:avLst/>
            </a:prstGeom>
            <a:noFill/>
            <a:ln w="12700" cap="flat" cmpd="sng">
              <a:solidFill>
                <a:srgbClr val="10B1A2"/>
              </a:solidFill>
              <a:prstDash val="solid"/>
              <a:miter lim="800000"/>
              <a:headEnd type="none" w="sm" len="sm"/>
              <a:tailEnd type="none" w="sm" len="sm"/>
            </a:ln>
          </p:spPr>
        </p:cxnSp>
      </p:grpSp>
      <p:grpSp>
        <p:nvGrpSpPr>
          <p:cNvPr id="192" name="Google Shape;192;p22"/>
          <p:cNvGrpSpPr/>
          <p:nvPr/>
        </p:nvGrpSpPr>
        <p:grpSpPr>
          <a:xfrm>
            <a:off x="1560825" y="8536079"/>
            <a:ext cx="1312311" cy="1374993"/>
            <a:chOff x="2872104" y="4652749"/>
            <a:chExt cx="1470660" cy="1540906"/>
          </a:xfrm>
        </p:grpSpPr>
        <p:sp>
          <p:nvSpPr>
            <p:cNvPr id="193" name="Google Shape;193;p22"/>
            <p:cNvSpPr/>
            <p:nvPr/>
          </p:nvSpPr>
          <p:spPr>
            <a:xfrm>
              <a:off x="3744594" y="5087901"/>
              <a:ext cx="598170" cy="602225"/>
            </a:xfrm>
            <a:custGeom>
              <a:avLst/>
              <a:gdLst/>
              <a:ahLst/>
              <a:cxnLst/>
              <a:rect l="l" t="t" r="r" b="b"/>
              <a:pathLst>
                <a:path w="598170" h="602225" extrusionOk="0">
                  <a:moveTo>
                    <a:pt x="237172" y="11455"/>
                  </a:moveTo>
                  <a:cubicBezTo>
                    <a:pt x="120967" y="41799"/>
                    <a:pt x="32385" y="130937"/>
                    <a:pt x="0" y="238091"/>
                  </a:cubicBezTo>
                  <a:cubicBezTo>
                    <a:pt x="119063" y="264642"/>
                    <a:pt x="219075" y="354727"/>
                    <a:pt x="253365" y="481795"/>
                  </a:cubicBezTo>
                  <a:lnTo>
                    <a:pt x="285750" y="602225"/>
                  </a:lnTo>
                  <a:cubicBezTo>
                    <a:pt x="440055" y="483692"/>
                    <a:pt x="548640" y="318693"/>
                    <a:pt x="598170" y="133781"/>
                  </a:cubicBezTo>
                  <a:cubicBezTo>
                    <a:pt x="515302" y="26627"/>
                    <a:pt x="374333" y="-24579"/>
                    <a:pt x="237172" y="11455"/>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22"/>
            <p:cNvSpPr/>
            <p:nvPr/>
          </p:nvSpPr>
          <p:spPr>
            <a:xfrm rot="-890703">
              <a:off x="3762542" y="4685998"/>
              <a:ext cx="299078" cy="303438"/>
            </a:xfrm>
            <a:custGeom>
              <a:avLst/>
              <a:gdLst/>
              <a:ahLst/>
              <a:cxnLst/>
              <a:rect l="l" t="t" r="r" b="b"/>
              <a:pathLst>
                <a:path w="299078" h="303438" extrusionOk="0">
                  <a:moveTo>
                    <a:pt x="299078" y="151719"/>
                  </a:moveTo>
                  <a:cubicBezTo>
                    <a:pt x="299078" y="235511"/>
                    <a:pt x="232127" y="303438"/>
                    <a:pt x="149539" y="303438"/>
                  </a:cubicBezTo>
                  <a:cubicBezTo>
                    <a:pt x="66951" y="303438"/>
                    <a:pt x="0" y="235511"/>
                    <a:pt x="0" y="151719"/>
                  </a:cubicBezTo>
                  <a:cubicBezTo>
                    <a:pt x="0" y="67927"/>
                    <a:pt x="66951" y="0"/>
                    <a:pt x="149539" y="0"/>
                  </a:cubicBezTo>
                  <a:cubicBezTo>
                    <a:pt x="232127" y="0"/>
                    <a:pt x="299078" y="67927"/>
                    <a:pt x="299078" y="151719"/>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22"/>
            <p:cNvSpPr/>
            <p:nvPr/>
          </p:nvSpPr>
          <p:spPr>
            <a:xfrm>
              <a:off x="2872104" y="5316056"/>
              <a:ext cx="563880" cy="877599"/>
            </a:xfrm>
            <a:custGeom>
              <a:avLst/>
              <a:gdLst/>
              <a:ahLst/>
              <a:cxnLst/>
              <a:rect l="l" t="t" r="r" b="b"/>
              <a:pathLst>
                <a:path w="563880" h="877599" extrusionOk="0">
                  <a:moveTo>
                    <a:pt x="563880" y="91487"/>
                  </a:moveTo>
                  <a:cubicBezTo>
                    <a:pt x="563880" y="91487"/>
                    <a:pt x="562928" y="88642"/>
                    <a:pt x="563880" y="91487"/>
                  </a:cubicBezTo>
                  <a:cubicBezTo>
                    <a:pt x="562928" y="88642"/>
                    <a:pt x="562928" y="88642"/>
                    <a:pt x="563880" y="91487"/>
                  </a:cubicBezTo>
                  <a:cubicBezTo>
                    <a:pt x="480060" y="15625"/>
                    <a:pt x="362903" y="-19460"/>
                    <a:pt x="247650" y="10884"/>
                  </a:cubicBezTo>
                  <a:cubicBezTo>
                    <a:pt x="110490" y="46918"/>
                    <a:pt x="15240" y="162607"/>
                    <a:pt x="0" y="293468"/>
                  </a:cubicBezTo>
                  <a:lnTo>
                    <a:pt x="49530" y="877600"/>
                  </a:lnTo>
                  <a:lnTo>
                    <a:pt x="498158" y="546655"/>
                  </a:lnTo>
                  <a:lnTo>
                    <a:pt x="465773" y="426225"/>
                  </a:lnTo>
                  <a:cubicBezTo>
                    <a:pt x="435293" y="299157"/>
                    <a:pt x="474345" y="173038"/>
                    <a:pt x="563880" y="9148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22"/>
            <p:cNvSpPr/>
            <p:nvPr/>
          </p:nvSpPr>
          <p:spPr>
            <a:xfrm>
              <a:off x="2898226" y="4915227"/>
              <a:ext cx="303990" cy="301323"/>
            </a:xfrm>
            <a:custGeom>
              <a:avLst/>
              <a:gdLst/>
              <a:ahLst/>
              <a:cxnLst/>
              <a:rect l="l" t="t" r="r" b="b"/>
              <a:pathLst>
                <a:path w="303990" h="301323" extrusionOk="0">
                  <a:moveTo>
                    <a:pt x="292965" y="94043"/>
                  </a:moveTo>
                  <a:cubicBezTo>
                    <a:pt x="324398" y="170853"/>
                    <a:pt x="286298" y="259042"/>
                    <a:pt x="208193" y="290335"/>
                  </a:cubicBezTo>
                  <a:cubicBezTo>
                    <a:pt x="130088" y="321627"/>
                    <a:pt x="42458" y="283697"/>
                    <a:pt x="11025" y="206887"/>
                  </a:cubicBezTo>
                  <a:cubicBezTo>
                    <a:pt x="-20407" y="130078"/>
                    <a:pt x="17693" y="41889"/>
                    <a:pt x="95798" y="10596"/>
                  </a:cubicBezTo>
                  <a:cubicBezTo>
                    <a:pt x="173903" y="-19749"/>
                    <a:pt x="262485" y="17234"/>
                    <a:pt x="292965" y="94043"/>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22"/>
            <p:cNvSpPr/>
            <p:nvPr/>
          </p:nvSpPr>
          <p:spPr>
            <a:xfrm>
              <a:off x="3370262" y="5316496"/>
              <a:ext cx="654367" cy="554662"/>
            </a:xfrm>
            <a:custGeom>
              <a:avLst/>
              <a:gdLst/>
              <a:ahLst/>
              <a:cxnLst/>
              <a:rect l="l" t="t" r="r" b="b"/>
              <a:pathLst>
                <a:path w="654367" h="554662" extrusionOk="0">
                  <a:moveTo>
                    <a:pt x="370522" y="196304"/>
                  </a:moveTo>
                  <a:cubicBezTo>
                    <a:pt x="353378" y="132770"/>
                    <a:pt x="356235" y="66391"/>
                    <a:pt x="374333" y="8547"/>
                  </a:cubicBezTo>
                  <a:cubicBezTo>
                    <a:pt x="322897" y="-2832"/>
                    <a:pt x="267653" y="-3780"/>
                    <a:pt x="210503" y="11392"/>
                  </a:cubicBezTo>
                  <a:cubicBezTo>
                    <a:pt x="156210" y="25616"/>
                    <a:pt x="107633" y="54064"/>
                    <a:pt x="66675" y="90098"/>
                  </a:cubicBezTo>
                  <a:cubicBezTo>
                    <a:pt x="113347" y="130874"/>
                    <a:pt x="145733" y="187770"/>
                    <a:pt x="162878" y="251303"/>
                  </a:cubicBezTo>
                  <a:lnTo>
                    <a:pt x="240983" y="545266"/>
                  </a:lnTo>
                  <a:cubicBezTo>
                    <a:pt x="160020" y="556645"/>
                    <a:pt x="79058" y="555697"/>
                    <a:pt x="0" y="546214"/>
                  </a:cubicBezTo>
                  <a:cubicBezTo>
                    <a:pt x="79058" y="558542"/>
                    <a:pt x="160020" y="556645"/>
                    <a:pt x="240983" y="545266"/>
                  </a:cubicBezTo>
                  <a:cubicBezTo>
                    <a:pt x="275272" y="541473"/>
                    <a:pt x="311467" y="533887"/>
                    <a:pt x="344805" y="525353"/>
                  </a:cubicBezTo>
                  <a:cubicBezTo>
                    <a:pt x="380047" y="515870"/>
                    <a:pt x="412433" y="504491"/>
                    <a:pt x="444817" y="491215"/>
                  </a:cubicBezTo>
                  <a:cubicBezTo>
                    <a:pt x="520065" y="460870"/>
                    <a:pt x="590550" y="420095"/>
                    <a:pt x="654368" y="372682"/>
                  </a:cubicBezTo>
                  <a:cubicBezTo>
                    <a:pt x="591503" y="421991"/>
                    <a:pt x="521017" y="460870"/>
                    <a:pt x="444817" y="491215"/>
                  </a:cubicBezTo>
                  <a:lnTo>
                    <a:pt x="366713" y="197252"/>
                  </a:lnTo>
                  <a:lnTo>
                    <a:pt x="370522" y="196304"/>
                  </a:ln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22"/>
            <p:cNvSpPr/>
            <p:nvPr/>
          </p:nvSpPr>
          <p:spPr>
            <a:xfrm>
              <a:off x="3728262" y="5324201"/>
              <a:ext cx="301129" cy="485407"/>
            </a:xfrm>
            <a:custGeom>
              <a:avLst/>
              <a:gdLst/>
              <a:ahLst/>
              <a:cxnLst/>
              <a:rect l="l" t="t" r="r" b="b"/>
              <a:pathLst>
                <a:path w="301129" h="485407" extrusionOk="0">
                  <a:moveTo>
                    <a:pt x="15380" y="843"/>
                  </a:moveTo>
                  <a:cubicBezTo>
                    <a:pt x="15380" y="843"/>
                    <a:pt x="14427" y="-1054"/>
                    <a:pt x="15380" y="843"/>
                  </a:cubicBezTo>
                  <a:cubicBezTo>
                    <a:pt x="-4623" y="59635"/>
                    <a:pt x="-4623" y="125066"/>
                    <a:pt x="12522" y="189548"/>
                  </a:cubicBezTo>
                  <a:lnTo>
                    <a:pt x="91580" y="485407"/>
                  </a:lnTo>
                  <a:cubicBezTo>
                    <a:pt x="167780" y="455063"/>
                    <a:pt x="237312" y="414287"/>
                    <a:pt x="301130" y="366874"/>
                  </a:cubicBezTo>
                  <a:lnTo>
                    <a:pt x="268745" y="246444"/>
                  </a:lnTo>
                  <a:cubicBezTo>
                    <a:pt x="234455" y="118428"/>
                    <a:pt x="133490" y="28343"/>
                    <a:pt x="15380" y="843"/>
                  </a:cubicBezTo>
                  <a:close/>
                </a:path>
              </a:pathLst>
            </a:custGeom>
            <a:solidFill>
              <a:srgbClr val="663E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22"/>
            <p:cNvSpPr/>
            <p:nvPr/>
          </p:nvSpPr>
          <p:spPr>
            <a:xfrm>
              <a:off x="3330301" y="5404698"/>
              <a:ext cx="283800" cy="463243"/>
            </a:xfrm>
            <a:custGeom>
              <a:avLst/>
              <a:gdLst/>
              <a:ahLst/>
              <a:cxnLst/>
              <a:rect l="l" t="t" r="r" b="b"/>
              <a:pathLst>
                <a:path w="283800" h="463243" extrusionOk="0">
                  <a:moveTo>
                    <a:pt x="206648" y="160257"/>
                  </a:moveTo>
                  <a:cubicBezTo>
                    <a:pt x="189503" y="96723"/>
                    <a:pt x="154261" y="40775"/>
                    <a:pt x="110446" y="0"/>
                  </a:cubicBezTo>
                  <a:cubicBezTo>
                    <a:pt x="19958" y="81551"/>
                    <a:pt x="-21952" y="208619"/>
                    <a:pt x="11386" y="335687"/>
                  </a:cubicBezTo>
                  <a:lnTo>
                    <a:pt x="42818" y="455168"/>
                  </a:lnTo>
                  <a:cubicBezTo>
                    <a:pt x="121876" y="466547"/>
                    <a:pt x="202838" y="465599"/>
                    <a:pt x="283801" y="454220"/>
                  </a:cubicBezTo>
                  <a:lnTo>
                    <a:pt x="206648" y="160257"/>
                  </a:lnTo>
                  <a:close/>
                </a:path>
              </a:pathLst>
            </a:custGeom>
            <a:solidFill>
              <a:srgbClr val="19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22"/>
            <p:cNvSpPr/>
            <p:nvPr/>
          </p:nvSpPr>
          <p:spPr>
            <a:xfrm>
              <a:off x="3359675" y="4914889"/>
              <a:ext cx="304066" cy="298627"/>
            </a:xfrm>
            <a:custGeom>
              <a:avLst/>
              <a:gdLst/>
              <a:ahLst/>
              <a:cxnLst/>
              <a:rect l="l" t="t" r="r" b="b"/>
              <a:pathLst>
                <a:path w="304066" h="298627" extrusionOk="0">
                  <a:moveTo>
                    <a:pt x="190609" y="293518"/>
                  </a:moveTo>
                  <a:cubicBezTo>
                    <a:pt x="271572" y="272656"/>
                    <a:pt x="320149" y="189208"/>
                    <a:pt x="299194" y="110502"/>
                  </a:cubicBezTo>
                  <a:cubicBezTo>
                    <a:pt x="278239" y="31796"/>
                    <a:pt x="194419" y="-16566"/>
                    <a:pt x="113457" y="5244"/>
                  </a:cubicBezTo>
                  <a:cubicBezTo>
                    <a:pt x="32494" y="26106"/>
                    <a:pt x="-16083" y="109554"/>
                    <a:pt x="4872" y="188260"/>
                  </a:cubicBezTo>
                  <a:cubicBezTo>
                    <a:pt x="26779" y="269811"/>
                    <a:pt x="109647" y="314379"/>
                    <a:pt x="190609" y="293518"/>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22"/>
            <p:cNvSpPr/>
            <p:nvPr/>
          </p:nvSpPr>
          <p:spPr>
            <a:xfrm>
              <a:off x="3540759" y="4841024"/>
              <a:ext cx="267652" cy="315493"/>
            </a:xfrm>
            <a:custGeom>
              <a:avLst/>
              <a:gdLst/>
              <a:ahLst/>
              <a:cxnLst/>
              <a:rect l="l" t="t" r="r" b="b"/>
              <a:pathLst>
                <a:path w="267652" h="315493" extrusionOk="0">
                  <a:moveTo>
                    <a:pt x="0" y="90489"/>
                  </a:moveTo>
                  <a:cubicBezTo>
                    <a:pt x="0" y="90489"/>
                    <a:pt x="106680" y="32644"/>
                    <a:pt x="126683" y="184367"/>
                  </a:cubicBezTo>
                  <a:cubicBezTo>
                    <a:pt x="136208" y="248849"/>
                    <a:pt x="163830" y="283935"/>
                    <a:pt x="192405" y="299107"/>
                  </a:cubicBezTo>
                  <a:cubicBezTo>
                    <a:pt x="228600" y="321866"/>
                    <a:pt x="267653" y="314280"/>
                    <a:pt x="267653" y="314280"/>
                  </a:cubicBezTo>
                  <a:cubicBezTo>
                    <a:pt x="267653" y="314280"/>
                    <a:pt x="140970" y="305745"/>
                    <a:pt x="206693" y="153074"/>
                  </a:cubicBezTo>
                  <a:cubicBezTo>
                    <a:pt x="272415" y="-1493"/>
                    <a:pt x="11430" y="-66924"/>
                    <a:pt x="0" y="90489"/>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202"/>
        <p:cNvGrpSpPr/>
        <p:nvPr/>
      </p:nvGrpSpPr>
      <p:grpSpPr>
        <a:xfrm>
          <a:off x="0" y="0"/>
          <a:ext cx="0" cy="0"/>
          <a:chOff x="0" y="0"/>
          <a:chExt cx="0" cy="0"/>
        </a:xfrm>
      </p:grpSpPr>
      <p:sp>
        <p:nvSpPr>
          <p:cNvPr id="203" name="Google Shape;203;p23"/>
          <p:cNvSpPr/>
          <p:nvPr/>
        </p:nvSpPr>
        <p:spPr>
          <a:xfrm flipH="1">
            <a:off x="293151" y="548276"/>
            <a:ext cx="6956072" cy="8528151"/>
          </a:xfrm>
          <a:custGeom>
            <a:avLst/>
            <a:gdLst/>
            <a:ahLst/>
            <a:cxnLst/>
            <a:rect l="l" t="t" r="r" b="b"/>
            <a:pathLst>
              <a:path w="6837538" h="7584050" extrusionOk="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23"/>
          <p:cNvSpPr/>
          <p:nvPr/>
        </p:nvSpPr>
        <p:spPr>
          <a:xfrm>
            <a:off x="3429785" y="2639079"/>
            <a:ext cx="4147225"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10B1A2"/>
          </a:solid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23"/>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827"/>
              </a:spcBef>
              <a:spcAft>
                <a:spcPts val="0"/>
              </a:spcAft>
              <a:buClr>
                <a:srgbClr val="10B1A2"/>
              </a:buClr>
              <a:buSzPts val="10000"/>
              <a:buNone/>
              <a:defRPr sz="10000" b="0">
                <a:solidFill>
                  <a:srgbClr val="10B1A2"/>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206" name="Google Shape;206;p23"/>
          <p:cNvSpPr txBox="1">
            <a:spLocks noGrp="1"/>
          </p:cNvSpPr>
          <p:nvPr>
            <p:ph type="body" idx="2"/>
          </p:nvPr>
        </p:nvSpPr>
        <p:spPr>
          <a:xfrm>
            <a:off x="3429785" y="3124029"/>
            <a:ext cx="2930148" cy="2002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27"/>
              </a:spcBef>
              <a:spcAft>
                <a:spcPts val="0"/>
              </a:spcAft>
              <a:buClr>
                <a:schemeClr val="lt1"/>
              </a:buClr>
              <a:buSzPts val="3600"/>
              <a:buNone/>
              <a:defRPr sz="3600" b="0">
                <a:solidFill>
                  <a:schemeClr val="lt1"/>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207" name="Google Shape;207;p23"/>
          <p:cNvGrpSpPr/>
          <p:nvPr/>
        </p:nvGrpSpPr>
        <p:grpSpPr>
          <a:xfrm>
            <a:off x="4462109" y="6900638"/>
            <a:ext cx="2660016" cy="2787071"/>
            <a:chOff x="2872104" y="4652749"/>
            <a:chExt cx="1470660" cy="1540906"/>
          </a:xfrm>
        </p:grpSpPr>
        <p:sp>
          <p:nvSpPr>
            <p:cNvPr id="208" name="Google Shape;208;p23"/>
            <p:cNvSpPr/>
            <p:nvPr/>
          </p:nvSpPr>
          <p:spPr>
            <a:xfrm>
              <a:off x="3744594" y="5087901"/>
              <a:ext cx="598170" cy="602225"/>
            </a:xfrm>
            <a:custGeom>
              <a:avLst/>
              <a:gdLst/>
              <a:ahLst/>
              <a:cxnLst/>
              <a:rect l="l" t="t" r="r" b="b"/>
              <a:pathLst>
                <a:path w="598170" h="602225" extrusionOk="0">
                  <a:moveTo>
                    <a:pt x="237172" y="11455"/>
                  </a:moveTo>
                  <a:cubicBezTo>
                    <a:pt x="120967" y="41799"/>
                    <a:pt x="32385" y="130937"/>
                    <a:pt x="0" y="238091"/>
                  </a:cubicBezTo>
                  <a:cubicBezTo>
                    <a:pt x="119063" y="264642"/>
                    <a:pt x="219075" y="354727"/>
                    <a:pt x="253365" y="481795"/>
                  </a:cubicBezTo>
                  <a:lnTo>
                    <a:pt x="285750" y="602225"/>
                  </a:lnTo>
                  <a:cubicBezTo>
                    <a:pt x="440055" y="483692"/>
                    <a:pt x="548640" y="318693"/>
                    <a:pt x="598170" y="133781"/>
                  </a:cubicBezTo>
                  <a:cubicBezTo>
                    <a:pt x="515302" y="26627"/>
                    <a:pt x="374333" y="-24579"/>
                    <a:pt x="237172" y="11455"/>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23"/>
            <p:cNvSpPr/>
            <p:nvPr/>
          </p:nvSpPr>
          <p:spPr>
            <a:xfrm rot="-890703">
              <a:off x="3762542" y="4685998"/>
              <a:ext cx="299078" cy="303438"/>
            </a:xfrm>
            <a:custGeom>
              <a:avLst/>
              <a:gdLst/>
              <a:ahLst/>
              <a:cxnLst/>
              <a:rect l="l" t="t" r="r" b="b"/>
              <a:pathLst>
                <a:path w="299078" h="303438" extrusionOk="0">
                  <a:moveTo>
                    <a:pt x="299078" y="151719"/>
                  </a:moveTo>
                  <a:cubicBezTo>
                    <a:pt x="299078" y="235511"/>
                    <a:pt x="232127" y="303438"/>
                    <a:pt x="149539" y="303438"/>
                  </a:cubicBezTo>
                  <a:cubicBezTo>
                    <a:pt x="66951" y="303438"/>
                    <a:pt x="0" y="235511"/>
                    <a:pt x="0" y="151719"/>
                  </a:cubicBezTo>
                  <a:cubicBezTo>
                    <a:pt x="0" y="67927"/>
                    <a:pt x="66951" y="0"/>
                    <a:pt x="149539" y="0"/>
                  </a:cubicBezTo>
                  <a:cubicBezTo>
                    <a:pt x="232127" y="0"/>
                    <a:pt x="299078" y="67927"/>
                    <a:pt x="299078" y="151719"/>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23"/>
            <p:cNvSpPr/>
            <p:nvPr/>
          </p:nvSpPr>
          <p:spPr>
            <a:xfrm>
              <a:off x="2872104" y="5316056"/>
              <a:ext cx="563880" cy="877599"/>
            </a:xfrm>
            <a:custGeom>
              <a:avLst/>
              <a:gdLst/>
              <a:ahLst/>
              <a:cxnLst/>
              <a:rect l="l" t="t" r="r" b="b"/>
              <a:pathLst>
                <a:path w="563880" h="877599" extrusionOk="0">
                  <a:moveTo>
                    <a:pt x="563880" y="91487"/>
                  </a:moveTo>
                  <a:cubicBezTo>
                    <a:pt x="563880" y="91487"/>
                    <a:pt x="562928" y="88642"/>
                    <a:pt x="563880" y="91487"/>
                  </a:cubicBezTo>
                  <a:cubicBezTo>
                    <a:pt x="562928" y="88642"/>
                    <a:pt x="562928" y="88642"/>
                    <a:pt x="563880" y="91487"/>
                  </a:cubicBezTo>
                  <a:cubicBezTo>
                    <a:pt x="480060" y="15625"/>
                    <a:pt x="362903" y="-19460"/>
                    <a:pt x="247650" y="10884"/>
                  </a:cubicBezTo>
                  <a:cubicBezTo>
                    <a:pt x="110490" y="46918"/>
                    <a:pt x="15240" y="162607"/>
                    <a:pt x="0" y="293468"/>
                  </a:cubicBezTo>
                  <a:lnTo>
                    <a:pt x="49530" y="877600"/>
                  </a:lnTo>
                  <a:lnTo>
                    <a:pt x="498158" y="546655"/>
                  </a:lnTo>
                  <a:lnTo>
                    <a:pt x="465773" y="426225"/>
                  </a:lnTo>
                  <a:cubicBezTo>
                    <a:pt x="435293" y="299157"/>
                    <a:pt x="474345" y="173038"/>
                    <a:pt x="563880" y="9148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23"/>
            <p:cNvSpPr/>
            <p:nvPr/>
          </p:nvSpPr>
          <p:spPr>
            <a:xfrm>
              <a:off x="2898226" y="4915227"/>
              <a:ext cx="303990" cy="301323"/>
            </a:xfrm>
            <a:custGeom>
              <a:avLst/>
              <a:gdLst/>
              <a:ahLst/>
              <a:cxnLst/>
              <a:rect l="l" t="t" r="r" b="b"/>
              <a:pathLst>
                <a:path w="303990" h="301323" extrusionOk="0">
                  <a:moveTo>
                    <a:pt x="292965" y="94043"/>
                  </a:moveTo>
                  <a:cubicBezTo>
                    <a:pt x="324398" y="170853"/>
                    <a:pt x="286298" y="259042"/>
                    <a:pt x="208193" y="290335"/>
                  </a:cubicBezTo>
                  <a:cubicBezTo>
                    <a:pt x="130088" y="321627"/>
                    <a:pt x="42458" y="283697"/>
                    <a:pt x="11025" y="206887"/>
                  </a:cubicBezTo>
                  <a:cubicBezTo>
                    <a:pt x="-20407" y="130078"/>
                    <a:pt x="17693" y="41889"/>
                    <a:pt x="95798" y="10596"/>
                  </a:cubicBezTo>
                  <a:cubicBezTo>
                    <a:pt x="173903" y="-19749"/>
                    <a:pt x="262485" y="17234"/>
                    <a:pt x="292965" y="94043"/>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23"/>
            <p:cNvSpPr/>
            <p:nvPr/>
          </p:nvSpPr>
          <p:spPr>
            <a:xfrm>
              <a:off x="3370262" y="5316496"/>
              <a:ext cx="654367" cy="554662"/>
            </a:xfrm>
            <a:custGeom>
              <a:avLst/>
              <a:gdLst/>
              <a:ahLst/>
              <a:cxnLst/>
              <a:rect l="l" t="t" r="r" b="b"/>
              <a:pathLst>
                <a:path w="654367" h="554662" extrusionOk="0">
                  <a:moveTo>
                    <a:pt x="370522" y="196304"/>
                  </a:moveTo>
                  <a:cubicBezTo>
                    <a:pt x="353378" y="132770"/>
                    <a:pt x="356235" y="66391"/>
                    <a:pt x="374333" y="8547"/>
                  </a:cubicBezTo>
                  <a:cubicBezTo>
                    <a:pt x="322897" y="-2832"/>
                    <a:pt x="267653" y="-3780"/>
                    <a:pt x="210503" y="11392"/>
                  </a:cubicBezTo>
                  <a:cubicBezTo>
                    <a:pt x="156210" y="25616"/>
                    <a:pt x="107633" y="54064"/>
                    <a:pt x="66675" y="90098"/>
                  </a:cubicBezTo>
                  <a:cubicBezTo>
                    <a:pt x="113347" y="130874"/>
                    <a:pt x="145733" y="187770"/>
                    <a:pt x="162878" y="251303"/>
                  </a:cubicBezTo>
                  <a:lnTo>
                    <a:pt x="240983" y="545266"/>
                  </a:lnTo>
                  <a:cubicBezTo>
                    <a:pt x="160020" y="556645"/>
                    <a:pt x="79058" y="555697"/>
                    <a:pt x="0" y="546214"/>
                  </a:cubicBezTo>
                  <a:cubicBezTo>
                    <a:pt x="79058" y="558542"/>
                    <a:pt x="160020" y="556645"/>
                    <a:pt x="240983" y="545266"/>
                  </a:cubicBezTo>
                  <a:cubicBezTo>
                    <a:pt x="275272" y="541473"/>
                    <a:pt x="311467" y="533887"/>
                    <a:pt x="344805" y="525353"/>
                  </a:cubicBezTo>
                  <a:cubicBezTo>
                    <a:pt x="380047" y="515870"/>
                    <a:pt x="412433" y="504491"/>
                    <a:pt x="444817" y="491215"/>
                  </a:cubicBezTo>
                  <a:cubicBezTo>
                    <a:pt x="520065" y="460870"/>
                    <a:pt x="590550" y="420095"/>
                    <a:pt x="654368" y="372682"/>
                  </a:cubicBezTo>
                  <a:cubicBezTo>
                    <a:pt x="591503" y="421991"/>
                    <a:pt x="521017" y="460870"/>
                    <a:pt x="444817" y="491215"/>
                  </a:cubicBezTo>
                  <a:lnTo>
                    <a:pt x="366713" y="197252"/>
                  </a:lnTo>
                  <a:lnTo>
                    <a:pt x="370522" y="196304"/>
                  </a:ln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23"/>
            <p:cNvSpPr/>
            <p:nvPr/>
          </p:nvSpPr>
          <p:spPr>
            <a:xfrm>
              <a:off x="3728262" y="5324201"/>
              <a:ext cx="301129" cy="485407"/>
            </a:xfrm>
            <a:custGeom>
              <a:avLst/>
              <a:gdLst/>
              <a:ahLst/>
              <a:cxnLst/>
              <a:rect l="l" t="t" r="r" b="b"/>
              <a:pathLst>
                <a:path w="301129" h="485407" extrusionOk="0">
                  <a:moveTo>
                    <a:pt x="15380" y="843"/>
                  </a:moveTo>
                  <a:cubicBezTo>
                    <a:pt x="15380" y="843"/>
                    <a:pt x="14427" y="-1054"/>
                    <a:pt x="15380" y="843"/>
                  </a:cubicBezTo>
                  <a:cubicBezTo>
                    <a:pt x="-4623" y="59635"/>
                    <a:pt x="-4623" y="125066"/>
                    <a:pt x="12522" y="189548"/>
                  </a:cubicBezTo>
                  <a:lnTo>
                    <a:pt x="91580" y="485407"/>
                  </a:lnTo>
                  <a:cubicBezTo>
                    <a:pt x="167780" y="455063"/>
                    <a:pt x="237312" y="414287"/>
                    <a:pt x="301130" y="366874"/>
                  </a:cubicBezTo>
                  <a:lnTo>
                    <a:pt x="268745" y="246444"/>
                  </a:lnTo>
                  <a:cubicBezTo>
                    <a:pt x="234455" y="118428"/>
                    <a:pt x="133490" y="28343"/>
                    <a:pt x="15380" y="843"/>
                  </a:cubicBezTo>
                  <a:close/>
                </a:path>
              </a:pathLst>
            </a:custGeom>
            <a:solidFill>
              <a:srgbClr val="663E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23"/>
            <p:cNvSpPr/>
            <p:nvPr/>
          </p:nvSpPr>
          <p:spPr>
            <a:xfrm>
              <a:off x="3330301" y="5404698"/>
              <a:ext cx="283800" cy="463243"/>
            </a:xfrm>
            <a:custGeom>
              <a:avLst/>
              <a:gdLst/>
              <a:ahLst/>
              <a:cxnLst/>
              <a:rect l="l" t="t" r="r" b="b"/>
              <a:pathLst>
                <a:path w="283800" h="463243" extrusionOk="0">
                  <a:moveTo>
                    <a:pt x="206648" y="160257"/>
                  </a:moveTo>
                  <a:cubicBezTo>
                    <a:pt x="189503" y="96723"/>
                    <a:pt x="154261" y="40775"/>
                    <a:pt x="110446" y="0"/>
                  </a:cubicBezTo>
                  <a:cubicBezTo>
                    <a:pt x="19958" y="81551"/>
                    <a:pt x="-21952" y="208619"/>
                    <a:pt x="11386" y="335687"/>
                  </a:cubicBezTo>
                  <a:lnTo>
                    <a:pt x="42818" y="455168"/>
                  </a:lnTo>
                  <a:cubicBezTo>
                    <a:pt x="121876" y="466547"/>
                    <a:pt x="202838" y="465599"/>
                    <a:pt x="283801" y="454220"/>
                  </a:cubicBezTo>
                  <a:lnTo>
                    <a:pt x="206648" y="160257"/>
                  </a:lnTo>
                  <a:close/>
                </a:path>
              </a:pathLst>
            </a:custGeom>
            <a:solidFill>
              <a:srgbClr val="19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23"/>
            <p:cNvSpPr/>
            <p:nvPr/>
          </p:nvSpPr>
          <p:spPr>
            <a:xfrm>
              <a:off x="3359675" y="4914889"/>
              <a:ext cx="304066" cy="298627"/>
            </a:xfrm>
            <a:custGeom>
              <a:avLst/>
              <a:gdLst/>
              <a:ahLst/>
              <a:cxnLst/>
              <a:rect l="l" t="t" r="r" b="b"/>
              <a:pathLst>
                <a:path w="304066" h="298627" extrusionOk="0">
                  <a:moveTo>
                    <a:pt x="190609" y="293518"/>
                  </a:moveTo>
                  <a:cubicBezTo>
                    <a:pt x="271572" y="272656"/>
                    <a:pt x="320149" y="189208"/>
                    <a:pt x="299194" y="110502"/>
                  </a:cubicBezTo>
                  <a:cubicBezTo>
                    <a:pt x="278239" y="31796"/>
                    <a:pt x="194419" y="-16566"/>
                    <a:pt x="113457" y="5244"/>
                  </a:cubicBezTo>
                  <a:cubicBezTo>
                    <a:pt x="32494" y="26106"/>
                    <a:pt x="-16083" y="109554"/>
                    <a:pt x="4872" y="188260"/>
                  </a:cubicBezTo>
                  <a:cubicBezTo>
                    <a:pt x="26779" y="269811"/>
                    <a:pt x="109647" y="314379"/>
                    <a:pt x="190609" y="293518"/>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23"/>
            <p:cNvSpPr/>
            <p:nvPr/>
          </p:nvSpPr>
          <p:spPr>
            <a:xfrm>
              <a:off x="3540759" y="4841024"/>
              <a:ext cx="267652" cy="315493"/>
            </a:xfrm>
            <a:custGeom>
              <a:avLst/>
              <a:gdLst/>
              <a:ahLst/>
              <a:cxnLst/>
              <a:rect l="l" t="t" r="r" b="b"/>
              <a:pathLst>
                <a:path w="267652" h="315493" extrusionOk="0">
                  <a:moveTo>
                    <a:pt x="0" y="90489"/>
                  </a:moveTo>
                  <a:cubicBezTo>
                    <a:pt x="0" y="90489"/>
                    <a:pt x="106680" y="32644"/>
                    <a:pt x="126683" y="184367"/>
                  </a:cubicBezTo>
                  <a:cubicBezTo>
                    <a:pt x="136208" y="248849"/>
                    <a:pt x="163830" y="283935"/>
                    <a:pt x="192405" y="299107"/>
                  </a:cubicBezTo>
                  <a:cubicBezTo>
                    <a:pt x="228600" y="321866"/>
                    <a:pt x="267653" y="314280"/>
                    <a:pt x="267653" y="314280"/>
                  </a:cubicBezTo>
                  <a:cubicBezTo>
                    <a:pt x="267653" y="314280"/>
                    <a:pt x="140970" y="305745"/>
                    <a:pt x="206693" y="153074"/>
                  </a:cubicBezTo>
                  <a:cubicBezTo>
                    <a:pt x="272415" y="-1493"/>
                    <a:pt x="11430" y="-66924"/>
                    <a:pt x="0" y="90489"/>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1">
  <p:cSld name="Text only slide 1">
    <p:spTree>
      <p:nvGrpSpPr>
        <p:cNvPr id="1" name="Shape 224"/>
        <p:cNvGrpSpPr/>
        <p:nvPr/>
      </p:nvGrpSpPr>
      <p:grpSpPr>
        <a:xfrm>
          <a:off x="0" y="0"/>
          <a:ext cx="0" cy="0"/>
          <a:chOff x="0" y="0"/>
          <a:chExt cx="0" cy="0"/>
        </a:xfrm>
      </p:grpSpPr>
      <p:sp>
        <p:nvSpPr>
          <p:cNvPr id="225" name="Google Shape;225;p25"/>
          <p:cNvSpPr/>
          <p:nvPr/>
        </p:nvSpPr>
        <p:spPr>
          <a:xfrm>
            <a:off x="643114" y="2233076"/>
            <a:ext cx="6916560" cy="7518872"/>
          </a:xfrm>
          <a:custGeom>
            <a:avLst/>
            <a:gdLst/>
            <a:ahLst/>
            <a:cxnLst/>
            <a:rect l="l" t="t" r="r" b="b"/>
            <a:pathLst>
              <a:path w="1965444" h="2136600" extrusionOk="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6" name="Google Shape;226;p2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7" name="Google Shape;227;p25"/>
          <p:cNvSpPr txBox="1">
            <a:spLocks noGrp="1"/>
          </p:cNvSpPr>
          <p:nvPr>
            <p:ph type="body" idx="2"/>
          </p:nvPr>
        </p:nvSpPr>
        <p:spPr>
          <a:xfrm>
            <a:off x="903720" y="2484183"/>
            <a:ext cx="6143488" cy="6820641"/>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8" name="Google Shape;228;p25"/>
          <p:cNvSpPr/>
          <p:nvPr/>
        </p:nvSpPr>
        <p:spPr>
          <a:xfrm rot="10800000">
            <a:off x="1677895" y="1844633"/>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9" name="Google Shape;229;p25"/>
          <p:cNvSpPr/>
          <p:nvPr/>
        </p:nvSpPr>
        <p:spPr>
          <a:xfrm>
            <a:off x="0" y="9259988"/>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0" name="Google Shape;230;p25"/>
          <p:cNvSpPr txBox="1"/>
          <p:nvPr/>
        </p:nvSpPr>
        <p:spPr>
          <a:xfrm rot="-5400000">
            <a:off x="-2220304" y="3645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grpSp>
        <p:nvGrpSpPr>
          <p:cNvPr id="231" name="Google Shape;231;p25"/>
          <p:cNvGrpSpPr/>
          <p:nvPr/>
        </p:nvGrpSpPr>
        <p:grpSpPr>
          <a:xfrm>
            <a:off x="280286" y="3957647"/>
            <a:ext cx="101635" cy="101183"/>
            <a:chOff x="4201794" y="5647454"/>
            <a:chExt cx="133350" cy="132757"/>
          </a:xfrm>
        </p:grpSpPr>
        <p:sp>
          <p:nvSpPr>
            <p:cNvPr id="232" name="Google Shape;232;p25"/>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33" name="Google Shape;233;p25"/>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extLst>
      <p:ext uri="{BB962C8B-B14F-4D97-AF65-F5344CB8AC3E}">
        <p14:creationId xmlns:p14="http://schemas.microsoft.com/office/powerpoint/2010/main" val="48485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eature slide">
  <p:cSld name="Feature slide">
    <p:spTree>
      <p:nvGrpSpPr>
        <p:cNvPr id="1" name="Shape 326"/>
        <p:cNvGrpSpPr/>
        <p:nvPr/>
      </p:nvGrpSpPr>
      <p:grpSpPr>
        <a:xfrm>
          <a:off x="0" y="0"/>
          <a:ext cx="0" cy="0"/>
          <a:chOff x="0" y="0"/>
          <a:chExt cx="0" cy="0"/>
        </a:xfrm>
      </p:grpSpPr>
      <p:sp>
        <p:nvSpPr>
          <p:cNvPr id="327" name="Google Shape;327;p36"/>
          <p:cNvSpPr/>
          <p:nvPr/>
        </p:nvSpPr>
        <p:spPr>
          <a:xfrm>
            <a:off x="1033053" y="476896"/>
            <a:ext cx="3430886" cy="9020430"/>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8" name="Google Shape;328;p36"/>
          <p:cNvSpPr txBox="1">
            <a:spLocks noGrp="1"/>
          </p:cNvSpPr>
          <p:nvPr>
            <p:ph type="body" idx="1"/>
          </p:nvPr>
        </p:nvSpPr>
        <p:spPr>
          <a:xfrm>
            <a:off x="4761939" y="1198645"/>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9" name="Google Shape;329;p36"/>
          <p:cNvSpPr txBox="1">
            <a:spLocks noGrp="1"/>
          </p:cNvSpPr>
          <p:nvPr>
            <p:ph type="body" idx="2"/>
          </p:nvPr>
        </p:nvSpPr>
        <p:spPr>
          <a:xfrm>
            <a:off x="4762166" y="1697358"/>
            <a:ext cx="2179389" cy="132373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0" name="Google Shape;330;p3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1" name="Google Shape;331;p36"/>
          <p:cNvSpPr>
            <a:spLocks noGrp="1"/>
          </p:cNvSpPr>
          <p:nvPr>
            <p:ph type="pic" idx="4"/>
          </p:nvPr>
        </p:nvSpPr>
        <p:spPr>
          <a:xfrm>
            <a:off x="7559" y="188180"/>
            <a:ext cx="3354094" cy="9597862"/>
          </a:xfrm>
          <a:prstGeom prst="rect">
            <a:avLst/>
          </a:prstGeom>
          <a:solidFill>
            <a:srgbClr val="D8D8D8"/>
          </a:solidFill>
          <a:ln>
            <a:noFill/>
          </a:ln>
        </p:spPr>
      </p:sp>
      <p:grpSp>
        <p:nvGrpSpPr>
          <p:cNvPr id="332" name="Google Shape;332;p36"/>
          <p:cNvGrpSpPr/>
          <p:nvPr/>
        </p:nvGrpSpPr>
        <p:grpSpPr>
          <a:xfrm>
            <a:off x="4061909" y="872067"/>
            <a:ext cx="3006907" cy="2343148"/>
            <a:chOff x="4061909" y="1565906"/>
            <a:chExt cx="3006907" cy="2634619"/>
          </a:xfrm>
        </p:grpSpPr>
        <p:cxnSp>
          <p:nvCxnSpPr>
            <p:cNvPr id="333" name="Google Shape;333;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4" name="Google Shape;334;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5" name="Google Shape;335;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6" name="Google Shape;336;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7" name="Google Shape;337;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38" name="Google Shape;338;p36"/>
          <p:cNvSpPr txBox="1">
            <a:spLocks noGrp="1"/>
          </p:cNvSpPr>
          <p:nvPr>
            <p:ph type="body" idx="5"/>
          </p:nvPr>
        </p:nvSpPr>
        <p:spPr>
          <a:xfrm>
            <a:off x="4752619" y="3921902"/>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9" name="Google Shape;339;p36"/>
          <p:cNvSpPr txBox="1">
            <a:spLocks noGrp="1"/>
          </p:cNvSpPr>
          <p:nvPr>
            <p:ph type="body" idx="6"/>
          </p:nvPr>
        </p:nvSpPr>
        <p:spPr>
          <a:xfrm>
            <a:off x="4752846" y="4420615"/>
            <a:ext cx="2179389" cy="138508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0" name="Google Shape;340;p3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41" name="Google Shape;341;p36"/>
          <p:cNvGrpSpPr/>
          <p:nvPr/>
        </p:nvGrpSpPr>
        <p:grpSpPr>
          <a:xfrm>
            <a:off x="4052589" y="3595324"/>
            <a:ext cx="3006907" cy="2343148"/>
            <a:chOff x="4061909" y="1565906"/>
            <a:chExt cx="3006907" cy="2634619"/>
          </a:xfrm>
        </p:grpSpPr>
        <p:cxnSp>
          <p:nvCxnSpPr>
            <p:cNvPr id="342" name="Google Shape;342;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3" name="Google Shape;343;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4" name="Google Shape;344;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5" name="Google Shape;345;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6" name="Google Shape;346;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47" name="Google Shape;347;p36"/>
          <p:cNvSpPr txBox="1">
            <a:spLocks noGrp="1"/>
          </p:cNvSpPr>
          <p:nvPr>
            <p:ph type="body" idx="8"/>
          </p:nvPr>
        </p:nvSpPr>
        <p:spPr>
          <a:xfrm>
            <a:off x="4749706" y="6635459"/>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8" name="Google Shape;348;p36"/>
          <p:cNvSpPr txBox="1">
            <a:spLocks noGrp="1"/>
          </p:cNvSpPr>
          <p:nvPr>
            <p:ph type="body" idx="9"/>
          </p:nvPr>
        </p:nvSpPr>
        <p:spPr>
          <a:xfrm>
            <a:off x="4749933" y="7134172"/>
            <a:ext cx="2179389" cy="12402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9" name="Google Shape;349;p3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50" name="Google Shape;350;p36"/>
          <p:cNvGrpSpPr/>
          <p:nvPr/>
        </p:nvGrpSpPr>
        <p:grpSpPr>
          <a:xfrm>
            <a:off x="4049676" y="6308881"/>
            <a:ext cx="3006907" cy="2343148"/>
            <a:chOff x="4061909" y="1565906"/>
            <a:chExt cx="3006907" cy="2634619"/>
          </a:xfrm>
        </p:grpSpPr>
        <p:cxnSp>
          <p:nvCxnSpPr>
            <p:cNvPr id="351" name="Google Shape;351;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2" name="Google Shape;352;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3" name="Google Shape;353;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4" name="Google Shape;354;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5" name="Google Shape;355;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56" name="Google Shape;356;p3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308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nly slide 1">
  <p:cSld name="Text only slide 1">
    <p:spTree>
      <p:nvGrpSpPr>
        <p:cNvPr id="1" name="Shape 224"/>
        <p:cNvGrpSpPr/>
        <p:nvPr/>
      </p:nvGrpSpPr>
      <p:grpSpPr>
        <a:xfrm>
          <a:off x="0" y="0"/>
          <a:ext cx="0" cy="0"/>
          <a:chOff x="0" y="0"/>
          <a:chExt cx="0" cy="0"/>
        </a:xfrm>
      </p:grpSpPr>
      <p:sp>
        <p:nvSpPr>
          <p:cNvPr id="225" name="Google Shape;225;p25"/>
          <p:cNvSpPr/>
          <p:nvPr/>
        </p:nvSpPr>
        <p:spPr>
          <a:xfrm>
            <a:off x="643114" y="2233076"/>
            <a:ext cx="6916560" cy="7518872"/>
          </a:xfrm>
          <a:custGeom>
            <a:avLst/>
            <a:gdLst/>
            <a:ahLst/>
            <a:cxnLst/>
            <a:rect l="l" t="t" r="r" b="b"/>
            <a:pathLst>
              <a:path w="1965444" h="2136600" extrusionOk="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6" name="Google Shape;226;p2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7" name="Google Shape;227;p25"/>
          <p:cNvSpPr txBox="1">
            <a:spLocks noGrp="1"/>
          </p:cNvSpPr>
          <p:nvPr>
            <p:ph type="body" idx="2"/>
          </p:nvPr>
        </p:nvSpPr>
        <p:spPr>
          <a:xfrm>
            <a:off x="903720" y="2484183"/>
            <a:ext cx="6143488" cy="6820641"/>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8" name="Google Shape;228;p25"/>
          <p:cNvSpPr/>
          <p:nvPr/>
        </p:nvSpPr>
        <p:spPr>
          <a:xfrm rot="10800000">
            <a:off x="1677895" y="1844633"/>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9" name="Google Shape;229;p25"/>
          <p:cNvSpPr/>
          <p:nvPr/>
        </p:nvSpPr>
        <p:spPr>
          <a:xfrm>
            <a:off x="0" y="9259988"/>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0" name="Google Shape;230;p25"/>
          <p:cNvSpPr txBox="1"/>
          <p:nvPr/>
        </p:nvSpPr>
        <p:spPr>
          <a:xfrm rot="-5400000">
            <a:off x="-2220304" y="3645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grpSp>
        <p:nvGrpSpPr>
          <p:cNvPr id="231" name="Google Shape;231;p25"/>
          <p:cNvGrpSpPr/>
          <p:nvPr/>
        </p:nvGrpSpPr>
        <p:grpSpPr>
          <a:xfrm>
            <a:off x="280286" y="3957647"/>
            <a:ext cx="101635" cy="101183"/>
            <a:chOff x="4201794" y="5647454"/>
            <a:chExt cx="133350" cy="132757"/>
          </a:xfrm>
        </p:grpSpPr>
        <p:sp>
          <p:nvSpPr>
            <p:cNvPr id="232" name="Google Shape;232;p25"/>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33" name="Google Shape;233;p25"/>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photo slide 1">
  <p:cSld name="quote/photo slide 1">
    <p:spTree>
      <p:nvGrpSpPr>
        <p:cNvPr id="1" name="Shape 234"/>
        <p:cNvGrpSpPr/>
        <p:nvPr/>
      </p:nvGrpSpPr>
      <p:grpSpPr>
        <a:xfrm>
          <a:off x="0" y="0"/>
          <a:ext cx="0" cy="0"/>
          <a:chOff x="0" y="0"/>
          <a:chExt cx="0" cy="0"/>
        </a:xfrm>
      </p:grpSpPr>
      <p:sp>
        <p:nvSpPr>
          <p:cNvPr id="235" name="Google Shape;235;p26"/>
          <p:cNvSpPr/>
          <p:nvPr/>
        </p:nvSpPr>
        <p:spPr>
          <a:xfrm>
            <a:off x="326600" y="583660"/>
            <a:ext cx="3710562" cy="940011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6" name="Google Shape;236;p26"/>
          <p:cNvSpPr txBox="1">
            <a:spLocks noGrp="1"/>
          </p:cNvSpPr>
          <p:nvPr>
            <p:ph type="body" idx="1"/>
          </p:nvPr>
        </p:nvSpPr>
        <p:spPr>
          <a:xfrm>
            <a:off x="472530" y="767164"/>
            <a:ext cx="3418702"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37" name="Google Shape;237;p2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p26"/>
          <p:cNvSpPr>
            <a:spLocks noGrp="1"/>
          </p:cNvSpPr>
          <p:nvPr>
            <p:ph type="pic" idx="2"/>
          </p:nvPr>
        </p:nvSpPr>
        <p:spPr>
          <a:xfrm>
            <a:off x="31548" y="3701709"/>
            <a:ext cx="6056028" cy="5437409"/>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9"/>
        <p:cNvGrpSpPr/>
        <p:nvPr/>
      </p:nvGrpSpPr>
      <p:grpSpPr>
        <a:xfrm>
          <a:off x="0" y="0"/>
          <a:ext cx="0" cy="0"/>
          <a:chOff x="0" y="0"/>
          <a:chExt cx="0" cy="0"/>
        </a:xfrm>
      </p:grpSpPr>
      <p:sp>
        <p:nvSpPr>
          <p:cNvPr id="240" name="Google Shape;240;p27"/>
          <p:cNvSpPr/>
          <p:nvPr/>
        </p:nvSpPr>
        <p:spPr>
          <a:xfrm>
            <a:off x="0" y="1213658"/>
            <a:ext cx="7559675" cy="4869991"/>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41" name="Google Shape;241;p27"/>
          <p:cNvSpPr txBox="1">
            <a:spLocks noGrp="1"/>
          </p:cNvSpPr>
          <p:nvPr>
            <p:ph type="body" idx="1"/>
          </p:nvPr>
        </p:nvSpPr>
        <p:spPr>
          <a:xfrm>
            <a:off x="559612" y="2049131"/>
            <a:ext cx="6526988" cy="372937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2" name="Google Shape;242;p2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7"/>
          <p:cNvSpPr txBox="1">
            <a:spLocks noGrp="1"/>
          </p:cNvSpPr>
          <p:nvPr>
            <p:ph type="body" idx="2"/>
          </p:nvPr>
        </p:nvSpPr>
        <p:spPr>
          <a:xfrm>
            <a:off x="559612" y="6718314"/>
            <a:ext cx="2696198" cy="19243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4" name="Google Shape;244;p27"/>
          <p:cNvSpPr txBox="1">
            <a:spLocks noGrp="1"/>
          </p:cNvSpPr>
          <p:nvPr>
            <p:ph type="body" idx="3"/>
          </p:nvPr>
        </p:nvSpPr>
        <p:spPr>
          <a:xfrm>
            <a:off x="3446037" y="6718314"/>
            <a:ext cx="356324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1600"/>
              <a:buFont typeface="Arial"/>
              <a:buNone/>
              <a:defRPr sz="1600" b="0" i="1"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5" name="Google Shape;245;p27"/>
          <p:cNvSpPr/>
          <p:nvPr/>
        </p:nvSpPr>
        <p:spPr>
          <a:xfrm rot="10800000">
            <a:off x="2299180" y="5404204"/>
            <a:ext cx="5260495" cy="38830"/>
          </a:xfrm>
          <a:custGeom>
            <a:avLst/>
            <a:gdLst/>
            <a:ahLst/>
            <a:cxnLst/>
            <a:rect l="l" t="t" r="r" b="b"/>
            <a:pathLst>
              <a:path w="5260495" h="38830" extrusionOk="0">
                <a:moveTo>
                  <a:pt x="5260495" y="38830"/>
                </a:moveTo>
                <a:lnTo>
                  <a:pt x="0" y="38830"/>
                </a:lnTo>
                <a:lnTo>
                  <a:pt x="0" y="0"/>
                </a:lnTo>
                <a:lnTo>
                  <a:pt x="5260495" y="0"/>
                </a:lnTo>
                <a:lnTo>
                  <a:pt x="5260495" y="3883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46" name="Google Shape;246;p27"/>
          <p:cNvSpPr/>
          <p:nvPr/>
        </p:nvSpPr>
        <p:spPr>
          <a:xfrm>
            <a:off x="0" y="915871"/>
            <a:ext cx="5834994" cy="715523"/>
          </a:xfrm>
          <a:custGeom>
            <a:avLst/>
            <a:gdLst/>
            <a:ahLst/>
            <a:cxnLst/>
            <a:rect l="l" t="t" r="r" b="b"/>
            <a:pathLst>
              <a:path w="5834994" h="715523" extrusionOk="0">
                <a:moveTo>
                  <a:pt x="0" y="0"/>
                </a:moveTo>
                <a:lnTo>
                  <a:pt x="5444502" y="0"/>
                </a:lnTo>
                <a:cubicBezTo>
                  <a:pt x="5659520" y="0"/>
                  <a:pt x="5834994" y="173980"/>
                  <a:pt x="5834994" y="387166"/>
                </a:cubicBezTo>
                <a:lnTo>
                  <a:pt x="5834994"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a:ea typeface="Calibri"/>
              <a:cs typeface="Calibri"/>
              <a:sym typeface="Calibri"/>
            </a:endParaRPr>
          </a:p>
        </p:txBody>
      </p:sp>
      <p:sp>
        <p:nvSpPr>
          <p:cNvPr id="247" name="Google Shape;247;p27"/>
          <p:cNvSpPr txBox="1">
            <a:spLocks noGrp="1"/>
          </p:cNvSpPr>
          <p:nvPr>
            <p:ph type="body" idx="4"/>
          </p:nvPr>
        </p:nvSpPr>
        <p:spPr>
          <a:xfrm>
            <a:off x="494393" y="1114702"/>
            <a:ext cx="6570888" cy="7855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2">
  <p:cSld name="Photo/text slide 2">
    <p:spTree>
      <p:nvGrpSpPr>
        <p:cNvPr id="1" name="Shape 248"/>
        <p:cNvGrpSpPr/>
        <p:nvPr/>
      </p:nvGrpSpPr>
      <p:grpSpPr>
        <a:xfrm>
          <a:off x="0" y="0"/>
          <a:ext cx="0" cy="0"/>
          <a:chOff x="0" y="0"/>
          <a:chExt cx="0" cy="0"/>
        </a:xfrm>
      </p:grpSpPr>
      <p:sp>
        <p:nvSpPr>
          <p:cNvPr id="249" name="Google Shape;249;p28"/>
          <p:cNvSpPr/>
          <p:nvPr/>
        </p:nvSpPr>
        <p:spPr>
          <a:xfrm>
            <a:off x="461309" y="2712698"/>
            <a:ext cx="3436545" cy="2405402"/>
          </a:xfrm>
          <a:custGeom>
            <a:avLst/>
            <a:gdLst/>
            <a:ahLst/>
            <a:cxnLst/>
            <a:rect l="l" t="t" r="r" b="b"/>
            <a:pathLst>
              <a:path w="960756" h="672479" extrusionOk="0">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50" name="Google Shape;250;p28"/>
          <p:cNvSpPr>
            <a:spLocks noGrp="1"/>
          </p:cNvSpPr>
          <p:nvPr>
            <p:ph type="pic" idx="2"/>
          </p:nvPr>
        </p:nvSpPr>
        <p:spPr>
          <a:xfrm>
            <a:off x="-1" y="-11581"/>
            <a:ext cx="7559675" cy="2723566"/>
          </a:xfrm>
          <a:prstGeom prst="rect">
            <a:avLst/>
          </a:prstGeom>
          <a:solidFill>
            <a:srgbClr val="D8D8D8"/>
          </a:solidFill>
          <a:ln>
            <a:noFill/>
          </a:ln>
        </p:spPr>
      </p:sp>
      <p:sp>
        <p:nvSpPr>
          <p:cNvPr id="251" name="Google Shape;251;p28"/>
          <p:cNvSpPr txBox="1"/>
          <p:nvPr/>
        </p:nvSpPr>
        <p:spPr>
          <a:xfrm rot="-5400000">
            <a:off x="-2204035" y="7074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sp>
        <p:nvSpPr>
          <p:cNvPr id="252" name="Google Shape;252;p2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3" name="Google Shape;253;p28"/>
          <p:cNvSpPr txBox="1">
            <a:spLocks noGrp="1"/>
          </p:cNvSpPr>
          <p:nvPr>
            <p:ph type="body" idx="3"/>
          </p:nvPr>
        </p:nvSpPr>
        <p:spPr>
          <a:xfrm>
            <a:off x="706179" y="5345906"/>
            <a:ext cx="3019010" cy="4414479"/>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4" name="Google Shape;254;p28"/>
          <p:cNvSpPr txBox="1">
            <a:spLocks noGrp="1"/>
          </p:cNvSpPr>
          <p:nvPr>
            <p:ph type="body" idx="4"/>
          </p:nvPr>
        </p:nvSpPr>
        <p:spPr>
          <a:xfrm>
            <a:off x="4212469" y="3276997"/>
            <a:ext cx="3019010" cy="648338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5" name="Google Shape;255;p28"/>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56" name="Google Shape;256;p28"/>
          <p:cNvSpPr/>
          <p:nvPr/>
        </p:nvSpPr>
        <p:spPr>
          <a:xfrm flipH="1">
            <a:off x="-1" y="3128859"/>
            <a:ext cx="3240000" cy="45719"/>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grpSp>
        <p:nvGrpSpPr>
          <p:cNvPr id="257" name="Google Shape;257;p28"/>
          <p:cNvGrpSpPr/>
          <p:nvPr/>
        </p:nvGrpSpPr>
        <p:grpSpPr>
          <a:xfrm>
            <a:off x="296555" y="7386647"/>
            <a:ext cx="101635" cy="101183"/>
            <a:chOff x="4201794" y="5647454"/>
            <a:chExt cx="133350" cy="132757"/>
          </a:xfrm>
        </p:grpSpPr>
        <p:sp>
          <p:nvSpPr>
            <p:cNvPr id="258" name="Google Shape;258;p28"/>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59" name="Google Shape;259;p28"/>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519728" y="569242"/>
            <a:ext cx="6520220" cy="206659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C5C5C"/>
              </a:buClr>
              <a:buSzPts val="3637"/>
              <a:buFont typeface="Calibri"/>
              <a:buNone/>
              <a:defRPr sz="3637" b="0" i="0" u="none" strike="noStrike" cap="none">
                <a:solidFill>
                  <a:srgbClr val="5C5C5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519728" y="2846200"/>
            <a:ext cx="6520220" cy="6783857"/>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rgbClr val="5C5C5C"/>
              </a:buClr>
              <a:buSzPts val="2315"/>
              <a:buFont typeface="Arial"/>
              <a:buChar char="•"/>
              <a:defRPr sz="2315" b="0" i="0" u="none" strike="noStrike" cap="none">
                <a:solidFill>
                  <a:srgbClr val="5C5C5C"/>
                </a:solidFill>
                <a:latin typeface="Calibri"/>
                <a:ea typeface="Calibri"/>
                <a:cs typeface="Calibri"/>
                <a:sym typeface="Calibri"/>
              </a:defRPr>
            </a:lvl1pPr>
            <a:lvl2pPr marL="914400" marR="0" lvl="1" indent="-354583" algn="l" rtl="0">
              <a:lnSpc>
                <a:spcPct val="90000"/>
              </a:lnSpc>
              <a:spcBef>
                <a:spcPts val="413"/>
              </a:spcBef>
              <a:spcAft>
                <a:spcPts val="0"/>
              </a:spcAft>
              <a:buClr>
                <a:srgbClr val="5C5C5C"/>
              </a:buClr>
              <a:buSzPts val="1984"/>
              <a:buFont typeface="Arial"/>
              <a:buChar char="•"/>
              <a:defRPr sz="1984" b="0" i="0" u="none" strike="noStrike" cap="none">
                <a:solidFill>
                  <a:srgbClr val="5C5C5C"/>
                </a:solidFill>
                <a:latin typeface="Calibri"/>
                <a:ea typeface="Calibri"/>
                <a:cs typeface="Calibri"/>
                <a:sym typeface="Calibri"/>
              </a:defRPr>
            </a:lvl2pPr>
            <a:lvl3pPr marL="1371600" marR="0" lvl="2" indent="-333565" algn="l" rtl="0">
              <a:lnSpc>
                <a:spcPct val="90000"/>
              </a:lnSpc>
              <a:spcBef>
                <a:spcPts val="413"/>
              </a:spcBef>
              <a:spcAft>
                <a:spcPts val="0"/>
              </a:spcAft>
              <a:buClr>
                <a:srgbClr val="5C5C5C"/>
              </a:buClr>
              <a:buSzPts val="1653"/>
              <a:buFont typeface="Arial"/>
              <a:buChar char="•"/>
              <a:defRPr sz="1653" b="0" i="0" u="none" strike="noStrike" cap="none">
                <a:solidFill>
                  <a:srgbClr val="5C5C5C"/>
                </a:solidFill>
                <a:latin typeface="Calibri"/>
                <a:ea typeface="Calibri"/>
                <a:cs typeface="Calibri"/>
                <a:sym typeface="Calibri"/>
              </a:defRPr>
            </a:lvl3pPr>
            <a:lvl4pPr marL="1828800" marR="0" lvl="3" indent="-323088" algn="l" rtl="0">
              <a:lnSpc>
                <a:spcPct val="90000"/>
              </a:lnSpc>
              <a:spcBef>
                <a:spcPts val="413"/>
              </a:spcBef>
              <a:spcAft>
                <a:spcPts val="0"/>
              </a:spcAft>
              <a:buClr>
                <a:srgbClr val="5C5C5C"/>
              </a:buClr>
              <a:buSzPts val="1488"/>
              <a:buFont typeface="Arial"/>
              <a:buChar char="•"/>
              <a:defRPr sz="1488" b="0" i="0" u="none" strike="noStrike" cap="none">
                <a:solidFill>
                  <a:srgbClr val="5C5C5C"/>
                </a:solidFill>
                <a:latin typeface="Calibri"/>
                <a:ea typeface="Calibri"/>
                <a:cs typeface="Calibri"/>
                <a:sym typeface="Calibri"/>
              </a:defRPr>
            </a:lvl4pPr>
            <a:lvl5pPr marL="2286000" marR="0" lvl="4" indent="-323088" algn="l" rtl="0">
              <a:lnSpc>
                <a:spcPct val="90000"/>
              </a:lnSpc>
              <a:spcBef>
                <a:spcPts val="413"/>
              </a:spcBef>
              <a:spcAft>
                <a:spcPts val="0"/>
              </a:spcAft>
              <a:buClr>
                <a:srgbClr val="5C5C5C"/>
              </a:buClr>
              <a:buSzPts val="1488"/>
              <a:buFont typeface="Arial"/>
              <a:buChar char="•"/>
              <a:defRPr sz="1488" b="0" i="0" u="none" strike="noStrike" cap="none">
                <a:solidFill>
                  <a:srgbClr val="5C5C5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sldNum" idx="12"/>
          </p:nvPr>
        </p:nvSpPr>
        <p:spPr>
          <a:xfrm>
            <a:off x="6246356" y="10136702"/>
            <a:ext cx="988834" cy="4658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084260"/>
                </a:solidFill>
                <a:latin typeface="Calibri"/>
                <a:ea typeface="Calibri"/>
                <a:cs typeface="Calibri"/>
                <a:sym typeface="Calibri"/>
              </a:defRPr>
            </a:lvl1pPr>
            <a:lvl2pPr marL="0" marR="0" lvl="1" indent="0" algn="r" rtl="0">
              <a:spcBef>
                <a:spcPts val="0"/>
              </a:spcBef>
              <a:buNone/>
              <a:defRPr sz="800" b="0" i="0" u="none" strike="noStrike" cap="none">
                <a:solidFill>
                  <a:srgbClr val="084260"/>
                </a:solidFill>
                <a:latin typeface="Calibri"/>
                <a:ea typeface="Calibri"/>
                <a:cs typeface="Calibri"/>
                <a:sym typeface="Calibri"/>
              </a:defRPr>
            </a:lvl2pPr>
            <a:lvl3pPr marL="0" marR="0" lvl="2" indent="0" algn="r" rtl="0">
              <a:spcBef>
                <a:spcPts val="0"/>
              </a:spcBef>
              <a:buNone/>
              <a:defRPr sz="800" b="0" i="0" u="none" strike="noStrike" cap="none">
                <a:solidFill>
                  <a:srgbClr val="084260"/>
                </a:solidFill>
                <a:latin typeface="Calibri"/>
                <a:ea typeface="Calibri"/>
                <a:cs typeface="Calibri"/>
                <a:sym typeface="Calibri"/>
              </a:defRPr>
            </a:lvl3pPr>
            <a:lvl4pPr marL="0" marR="0" lvl="3" indent="0" algn="r" rtl="0">
              <a:spcBef>
                <a:spcPts val="0"/>
              </a:spcBef>
              <a:buNone/>
              <a:defRPr sz="800" b="0" i="0" u="none" strike="noStrike" cap="none">
                <a:solidFill>
                  <a:srgbClr val="084260"/>
                </a:solidFill>
                <a:latin typeface="Calibri"/>
                <a:ea typeface="Calibri"/>
                <a:cs typeface="Calibri"/>
                <a:sym typeface="Calibri"/>
              </a:defRPr>
            </a:lvl4pPr>
            <a:lvl5pPr marL="0" marR="0" lvl="4" indent="0" algn="r" rtl="0">
              <a:spcBef>
                <a:spcPts val="0"/>
              </a:spcBef>
              <a:buNone/>
              <a:defRPr sz="800" b="0" i="0" u="none" strike="noStrike" cap="none">
                <a:solidFill>
                  <a:srgbClr val="084260"/>
                </a:solidFill>
                <a:latin typeface="Calibri"/>
                <a:ea typeface="Calibri"/>
                <a:cs typeface="Calibri"/>
                <a:sym typeface="Calibri"/>
              </a:defRPr>
            </a:lvl5pPr>
            <a:lvl6pPr marL="0" marR="0" lvl="5" indent="0" algn="r" rtl="0">
              <a:spcBef>
                <a:spcPts val="0"/>
              </a:spcBef>
              <a:buNone/>
              <a:defRPr sz="800" b="0" i="0" u="none" strike="noStrike" cap="none">
                <a:solidFill>
                  <a:srgbClr val="084260"/>
                </a:solidFill>
                <a:latin typeface="Calibri"/>
                <a:ea typeface="Calibri"/>
                <a:cs typeface="Calibri"/>
                <a:sym typeface="Calibri"/>
              </a:defRPr>
            </a:lvl6pPr>
            <a:lvl7pPr marL="0" marR="0" lvl="6" indent="0" algn="r" rtl="0">
              <a:spcBef>
                <a:spcPts val="0"/>
              </a:spcBef>
              <a:buNone/>
              <a:defRPr sz="800" b="0" i="0" u="none" strike="noStrike" cap="none">
                <a:solidFill>
                  <a:srgbClr val="084260"/>
                </a:solidFill>
                <a:latin typeface="Calibri"/>
                <a:ea typeface="Calibri"/>
                <a:cs typeface="Calibri"/>
                <a:sym typeface="Calibri"/>
              </a:defRPr>
            </a:lvl7pPr>
            <a:lvl8pPr marL="0" marR="0" lvl="7" indent="0" algn="r" rtl="0">
              <a:spcBef>
                <a:spcPts val="0"/>
              </a:spcBef>
              <a:buNone/>
              <a:defRPr sz="800" b="0" i="0" u="none" strike="noStrike" cap="none">
                <a:solidFill>
                  <a:srgbClr val="084260"/>
                </a:solidFill>
                <a:latin typeface="Calibri"/>
                <a:ea typeface="Calibri"/>
                <a:cs typeface="Calibri"/>
                <a:sym typeface="Calibri"/>
              </a:defRPr>
            </a:lvl8pPr>
            <a:lvl9pPr marL="0" marR="0" lvl="8" indent="0" algn="r" rtl="0">
              <a:spcBef>
                <a:spcPts val="0"/>
              </a:spcBef>
              <a:buNone/>
              <a:defRPr sz="800" b="0" i="0" u="none" strike="noStrike" cap="none">
                <a:solidFill>
                  <a:srgbClr val="0842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3" name="Google Shape;13;p19"/>
          <p:cNvGrpSpPr/>
          <p:nvPr/>
        </p:nvGrpSpPr>
        <p:grpSpPr>
          <a:xfrm>
            <a:off x="434000" y="10141978"/>
            <a:ext cx="3688013" cy="369541"/>
            <a:chOff x="3136900" y="10192213"/>
            <a:chExt cx="3688013" cy="369541"/>
          </a:xfrm>
        </p:grpSpPr>
        <p:sp>
          <p:nvSpPr>
            <p:cNvPr id="14" name="Google Shape;14;p19"/>
            <p:cNvSpPr txBox="1"/>
            <p:nvPr/>
          </p:nvSpPr>
          <p:spPr>
            <a:xfrm>
              <a:off x="3136900" y="10192213"/>
              <a:ext cx="3688013" cy="3695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b="0" i="0" u="none" strike="noStrike" cap="none">
                  <a:solidFill>
                    <a:srgbClr val="084260"/>
                  </a:solidFill>
                  <a:latin typeface="Calibri"/>
                  <a:ea typeface="Calibri"/>
                  <a:cs typeface="Calibri"/>
                  <a:sym typeface="Calibri"/>
                </a:rPr>
                <a:t>BEFRIENDING FOR SOCIAL     DIGITAL INCLUSION</a:t>
              </a:r>
              <a:endParaRPr sz="700" b="0" i="0">
                <a:solidFill>
                  <a:srgbClr val="084260"/>
                </a:solidFill>
                <a:latin typeface="Calibri"/>
                <a:ea typeface="Calibri"/>
                <a:cs typeface="Calibri"/>
                <a:sym typeface="Calibri"/>
              </a:endParaRPr>
            </a:p>
          </p:txBody>
        </p:sp>
        <p:grpSp>
          <p:nvGrpSpPr>
            <p:cNvPr id="15" name="Google Shape;15;p19"/>
            <p:cNvGrpSpPr/>
            <p:nvPr/>
          </p:nvGrpSpPr>
          <p:grpSpPr>
            <a:xfrm>
              <a:off x="5083743" y="10319021"/>
              <a:ext cx="101635" cy="101183"/>
              <a:chOff x="4201794" y="5647454"/>
              <a:chExt cx="133350" cy="132757"/>
            </a:xfrm>
          </p:grpSpPr>
          <p:sp>
            <p:nvSpPr>
              <p:cNvPr id="16" name="Google Shape;16;p19"/>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19"/>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68" r:id="rId4"/>
    <p:sldLayoutId id="214748366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24"/>
          <p:cNvSpPr txBox="1">
            <a:spLocks noGrp="1"/>
          </p:cNvSpPr>
          <p:nvPr>
            <p:ph type="sldNum" idx="12"/>
          </p:nvPr>
        </p:nvSpPr>
        <p:spPr>
          <a:xfrm>
            <a:off x="6246356" y="10136702"/>
            <a:ext cx="988834" cy="4658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a:solidFill>
                  <a:srgbClr val="084260"/>
                </a:solidFill>
                <a:latin typeface="Calibri"/>
                <a:ea typeface="Calibri"/>
                <a:cs typeface="Calibri"/>
                <a:sym typeface="Calibri"/>
              </a:defRPr>
            </a:lvl1pPr>
            <a:lvl2pPr marL="0" marR="0" lvl="1" indent="0" algn="r" rtl="0">
              <a:spcBef>
                <a:spcPts val="0"/>
              </a:spcBef>
              <a:buNone/>
              <a:defRPr sz="800" b="0" i="0">
                <a:solidFill>
                  <a:srgbClr val="084260"/>
                </a:solidFill>
                <a:latin typeface="Calibri"/>
                <a:ea typeface="Calibri"/>
                <a:cs typeface="Calibri"/>
                <a:sym typeface="Calibri"/>
              </a:defRPr>
            </a:lvl2pPr>
            <a:lvl3pPr marL="0" marR="0" lvl="2" indent="0" algn="r" rtl="0">
              <a:spcBef>
                <a:spcPts val="0"/>
              </a:spcBef>
              <a:buNone/>
              <a:defRPr sz="800" b="0" i="0">
                <a:solidFill>
                  <a:srgbClr val="084260"/>
                </a:solidFill>
                <a:latin typeface="Calibri"/>
                <a:ea typeface="Calibri"/>
                <a:cs typeface="Calibri"/>
                <a:sym typeface="Calibri"/>
              </a:defRPr>
            </a:lvl3pPr>
            <a:lvl4pPr marL="0" marR="0" lvl="3" indent="0" algn="r" rtl="0">
              <a:spcBef>
                <a:spcPts val="0"/>
              </a:spcBef>
              <a:buNone/>
              <a:defRPr sz="800" b="0" i="0">
                <a:solidFill>
                  <a:srgbClr val="084260"/>
                </a:solidFill>
                <a:latin typeface="Calibri"/>
                <a:ea typeface="Calibri"/>
                <a:cs typeface="Calibri"/>
                <a:sym typeface="Calibri"/>
              </a:defRPr>
            </a:lvl4pPr>
            <a:lvl5pPr marL="0" marR="0" lvl="4" indent="0" algn="r" rtl="0">
              <a:spcBef>
                <a:spcPts val="0"/>
              </a:spcBef>
              <a:buNone/>
              <a:defRPr sz="800" b="0" i="0">
                <a:solidFill>
                  <a:srgbClr val="084260"/>
                </a:solidFill>
                <a:latin typeface="Calibri"/>
                <a:ea typeface="Calibri"/>
                <a:cs typeface="Calibri"/>
                <a:sym typeface="Calibri"/>
              </a:defRPr>
            </a:lvl5pPr>
            <a:lvl6pPr marL="0" marR="0" lvl="5" indent="0" algn="r" rtl="0">
              <a:spcBef>
                <a:spcPts val="0"/>
              </a:spcBef>
              <a:buNone/>
              <a:defRPr sz="800" b="0" i="0">
                <a:solidFill>
                  <a:srgbClr val="084260"/>
                </a:solidFill>
                <a:latin typeface="Calibri"/>
                <a:ea typeface="Calibri"/>
                <a:cs typeface="Calibri"/>
                <a:sym typeface="Calibri"/>
              </a:defRPr>
            </a:lvl6pPr>
            <a:lvl7pPr marL="0" marR="0" lvl="6" indent="0" algn="r" rtl="0">
              <a:spcBef>
                <a:spcPts val="0"/>
              </a:spcBef>
              <a:buNone/>
              <a:defRPr sz="800" b="0" i="0">
                <a:solidFill>
                  <a:srgbClr val="084260"/>
                </a:solidFill>
                <a:latin typeface="Calibri"/>
                <a:ea typeface="Calibri"/>
                <a:cs typeface="Calibri"/>
                <a:sym typeface="Calibri"/>
              </a:defRPr>
            </a:lvl7pPr>
            <a:lvl8pPr marL="0" marR="0" lvl="7" indent="0" algn="r" rtl="0">
              <a:spcBef>
                <a:spcPts val="0"/>
              </a:spcBef>
              <a:buNone/>
              <a:defRPr sz="800" b="0" i="0">
                <a:solidFill>
                  <a:srgbClr val="084260"/>
                </a:solidFill>
                <a:latin typeface="Calibri"/>
                <a:ea typeface="Calibri"/>
                <a:cs typeface="Calibri"/>
                <a:sym typeface="Calibri"/>
              </a:defRPr>
            </a:lvl8pPr>
            <a:lvl9pPr marL="0" marR="0" lvl="8" indent="0" algn="r" rtl="0">
              <a:spcBef>
                <a:spcPts val="0"/>
              </a:spcBef>
              <a:buNone/>
              <a:defRPr sz="800" b="0" i="0">
                <a:solidFill>
                  <a:srgbClr val="0842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219" name="Google Shape;219;p24"/>
          <p:cNvGrpSpPr/>
          <p:nvPr/>
        </p:nvGrpSpPr>
        <p:grpSpPr>
          <a:xfrm>
            <a:off x="434000" y="10141978"/>
            <a:ext cx="3688013" cy="369541"/>
            <a:chOff x="3136900" y="10192213"/>
            <a:chExt cx="3688013" cy="369541"/>
          </a:xfrm>
        </p:grpSpPr>
        <p:sp>
          <p:nvSpPr>
            <p:cNvPr id="220" name="Google Shape;220;p24"/>
            <p:cNvSpPr txBox="1"/>
            <p:nvPr/>
          </p:nvSpPr>
          <p:spPr>
            <a:xfrm>
              <a:off x="3136900" y="10192213"/>
              <a:ext cx="3688013" cy="3695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b="0" i="0">
                  <a:solidFill>
                    <a:srgbClr val="084260"/>
                  </a:solidFill>
                  <a:latin typeface="Calibri"/>
                  <a:ea typeface="Calibri"/>
                  <a:cs typeface="Calibri"/>
                  <a:sym typeface="Calibri"/>
                </a:rPr>
                <a:t>BEFRIENDING FOR SOCIAL     DIGITAL INCLUSION</a:t>
              </a:r>
              <a:endParaRPr sz="700" b="0" i="0">
                <a:solidFill>
                  <a:srgbClr val="084260"/>
                </a:solidFill>
                <a:latin typeface="Calibri"/>
                <a:ea typeface="Calibri"/>
                <a:cs typeface="Calibri"/>
                <a:sym typeface="Calibri"/>
              </a:endParaRPr>
            </a:p>
          </p:txBody>
        </p:sp>
        <p:grpSp>
          <p:nvGrpSpPr>
            <p:cNvPr id="221" name="Google Shape;221;p24"/>
            <p:cNvGrpSpPr/>
            <p:nvPr/>
          </p:nvGrpSpPr>
          <p:grpSpPr>
            <a:xfrm>
              <a:off x="5083743" y="10319021"/>
              <a:ext cx="101635" cy="101183"/>
              <a:chOff x="4201794" y="5647454"/>
              <a:chExt cx="133350" cy="132757"/>
            </a:xfrm>
          </p:grpSpPr>
          <p:sp>
            <p:nvSpPr>
              <p:cNvPr id="222" name="Google Shape;222;p24"/>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23" name="Google Shape;223;p24"/>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1" r:id="rId7"/>
    <p:sldLayoutId id="2147483662" r:id="rId8"/>
    <p:sldLayoutId id="2147483663" r:id="rId9"/>
    <p:sldLayoutId id="2147483664" r:id="rId10"/>
    <p:sldLayoutId id="2147483665" r:id="rId11"/>
    <p:sldLayoutId id="2147483666" r:id="rId12"/>
    <p:sldLayoutId id="214748366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communagir.org/contenus-et-outils/communagir-pour-emporter/les-outils-d-animation/"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s://www.aguaeden.es/blog/actividades-y-dinamicas-para-romper-el-hielo-en-grupos-de-trabajo" TargetMode="External"/><Relationship Id="rId4" Type="http://schemas.openxmlformats.org/officeDocument/2006/relationships/hyperlink" Target="https://www.tinypulse.com/blog/sk-work-icebreaker-gam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empodera.org/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hyperlink" Target="https://www.facebook.com/BESTIEproject/" TargetMode="External"/><Relationship Id="rId5" Type="http://schemas.openxmlformats.org/officeDocument/2006/relationships/hyperlink" Target="https://bestieproject.eu/" TargetMode="Externa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
          <p:cNvSpPr txBox="1">
            <a:spLocks noGrp="1"/>
          </p:cNvSpPr>
          <p:nvPr>
            <p:ph type="body" idx="1"/>
          </p:nvPr>
        </p:nvSpPr>
        <p:spPr>
          <a:xfrm>
            <a:off x="344226" y="7068312"/>
            <a:ext cx="6537484" cy="574616"/>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chemeClr val="lt1"/>
              </a:buClr>
              <a:buSzPts val="3600"/>
              <a:buNone/>
            </a:pPr>
            <a:r>
              <a:rPr lang="en-US" sz="3200" dirty="0"/>
              <a:t>A GUIDE TO CREATING COMMUNITY CLUBS FOR SOCIAL &amp; DIGITAL INCLUSION</a:t>
            </a:r>
            <a:endParaRPr dirty="0"/>
          </a:p>
        </p:txBody>
      </p:sp>
      <p:sp>
        <p:nvSpPr>
          <p:cNvPr id="447" name="Google Shape;447;p2"/>
          <p:cNvSpPr txBox="1">
            <a:spLocks noGrp="1"/>
          </p:cNvSpPr>
          <p:nvPr>
            <p:ph type="body" idx="4"/>
          </p:nvPr>
        </p:nvSpPr>
        <p:spPr>
          <a:xfrm>
            <a:off x="576450" y="9134019"/>
            <a:ext cx="2846623" cy="46958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2600"/>
              <a:buNone/>
            </a:pPr>
            <a:r>
              <a:rPr lang="en-US" sz="2600" dirty="0"/>
              <a:t>www.</a:t>
            </a:r>
            <a:r>
              <a:rPr lang="en-US" sz="2600" b="1" dirty="0"/>
              <a:t>bestieproject</a:t>
            </a:r>
            <a:r>
              <a:rPr lang="en-US" sz="2600" dirty="0"/>
              <a:t>.eu</a:t>
            </a:r>
            <a:endParaRPr sz="2600" dirty="0"/>
          </a:p>
        </p:txBody>
      </p:sp>
      <p:sp>
        <p:nvSpPr>
          <p:cNvPr id="448" name="Google Shape;448;p2"/>
          <p:cNvSpPr txBox="1">
            <a:spLocks noGrp="1"/>
          </p:cNvSpPr>
          <p:nvPr>
            <p:ph type="body" idx="5"/>
          </p:nvPr>
        </p:nvSpPr>
        <p:spPr>
          <a:xfrm>
            <a:off x="4455745" y="9859404"/>
            <a:ext cx="1230818" cy="4192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84260"/>
              </a:buClr>
              <a:buSzPts val="1000"/>
              <a:buNone/>
            </a:pPr>
            <a:r>
              <a:rPr lang="en-US" b="1" dirty="0"/>
              <a:t>2022 – 2024</a:t>
            </a:r>
            <a:endParaRPr dirty="0"/>
          </a:p>
          <a:p>
            <a:pPr marL="0" lvl="0" indent="0" algn="l" rtl="0">
              <a:lnSpc>
                <a:spcPct val="90000"/>
              </a:lnSpc>
              <a:spcBef>
                <a:spcPts val="0"/>
              </a:spcBef>
              <a:spcAft>
                <a:spcPts val="0"/>
              </a:spcAft>
              <a:buClr>
                <a:srgbClr val="084260"/>
              </a:buClr>
              <a:buSzPts val="1000"/>
              <a:buNone/>
            </a:pPr>
            <a:r>
              <a:rPr lang="en-GB" dirty="0"/>
              <a:t>'HOW TO’ GUIDE</a:t>
            </a:r>
          </a:p>
        </p:txBody>
      </p:sp>
      <p:sp>
        <p:nvSpPr>
          <p:cNvPr id="449" name="Google Shape;449;p2"/>
          <p:cNvSpPr txBox="1">
            <a:spLocks noGrp="1"/>
          </p:cNvSpPr>
          <p:nvPr>
            <p:ph type="body" idx="6"/>
          </p:nvPr>
        </p:nvSpPr>
        <p:spPr>
          <a:xfrm>
            <a:off x="5976470" y="9794818"/>
            <a:ext cx="1287131" cy="4192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84260"/>
              </a:buClr>
              <a:buSzPts val="1000"/>
              <a:buNone/>
            </a:pPr>
            <a:r>
              <a:rPr lang="en-US" b="1" dirty="0"/>
              <a:t>By </a:t>
            </a:r>
            <a:endParaRPr dirty="0"/>
          </a:p>
          <a:p>
            <a:pPr marL="0" lvl="0" indent="0" algn="l" rtl="0">
              <a:lnSpc>
                <a:spcPct val="90000"/>
              </a:lnSpc>
              <a:spcBef>
                <a:spcPts val="0"/>
              </a:spcBef>
              <a:spcAft>
                <a:spcPts val="0"/>
              </a:spcAft>
              <a:buClr>
                <a:srgbClr val="084260"/>
              </a:buClr>
              <a:buSzPts val="1000"/>
              <a:buNone/>
            </a:pPr>
            <a:r>
              <a:rPr lang="es-ES" dirty="0"/>
              <a:t>FUNDACION CIBERVOLUNTARIOS</a:t>
            </a:r>
            <a:endParaRPr dirty="0"/>
          </a:p>
          <a:p>
            <a:pPr marL="0" lvl="0" indent="0" algn="l" rtl="0">
              <a:lnSpc>
                <a:spcPct val="90000"/>
              </a:lnSpc>
              <a:spcBef>
                <a:spcPts val="0"/>
              </a:spcBef>
              <a:spcAft>
                <a:spcPts val="0"/>
              </a:spcAft>
              <a:buClr>
                <a:srgbClr val="084260"/>
              </a:buClr>
              <a:buSzPts val="1000"/>
              <a:buNone/>
            </a:pPr>
            <a:endParaRPr dirty="0"/>
          </a:p>
        </p:txBody>
      </p:sp>
      <p:pic>
        <p:nvPicPr>
          <p:cNvPr id="450" name="Google Shape;450;p2"/>
          <p:cNvPicPr preferRelativeResize="0">
            <a:picLocks noGrp="1"/>
          </p:cNvPicPr>
          <p:nvPr>
            <p:ph type="pic" idx="2"/>
          </p:nvPr>
        </p:nvPicPr>
        <p:blipFill rotWithShape="1">
          <a:blip r:embed="rId3">
            <a:alphaModFix/>
          </a:blip>
          <a:srcRect l="-864" t="31138" r="864" b="6628"/>
          <a:stretch/>
        </p:blipFill>
        <p:spPr>
          <a:xfrm flipH="1">
            <a:off x="387100" y="2035035"/>
            <a:ext cx="6785473" cy="4709790"/>
          </a:xfrm>
          <a:prstGeom prst="rect">
            <a:avLst/>
          </a:prstGeom>
          <a:solidFill>
            <a:srgbClr val="D8D8D8"/>
          </a:solidFill>
          <a:ln>
            <a:noFill/>
          </a:ln>
        </p:spPr>
      </p:pic>
      <p:sp>
        <p:nvSpPr>
          <p:cNvPr id="451" name="Google Shape;451;p2"/>
          <p:cNvSpPr/>
          <p:nvPr/>
        </p:nvSpPr>
        <p:spPr>
          <a:xfrm>
            <a:off x="4455745" y="5441651"/>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77;p22">
            <a:extLst>
              <a:ext uri="{FF2B5EF4-FFF2-40B4-BE49-F238E27FC236}">
                <a16:creationId xmlns:a16="http://schemas.microsoft.com/office/drawing/2014/main" id="{1CCE74CA-F730-BB76-9B7B-A97B68D1D67C}"/>
              </a:ext>
            </a:extLst>
          </p:cNvPr>
          <p:cNvSpPr/>
          <p:nvPr/>
        </p:nvSpPr>
        <p:spPr>
          <a:xfrm>
            <a:off x="1873112" y="9790850"/>
            <a:ext cx="2056264" cy="8463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84260"/>
              </a:buClr>
              <a:buSzPts val="700"/>
              <a:buFont typeface="Calibri"/>
              <a:buNone/>
            </a:pPr>
            <a:r>
              <a:rPr lang="en-US" sz="700" b="0" i="0" dirty="0">
                <a:solidFill>
                  <a:srgbClr val="0842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2021-1-FR01-KA220-ADU-000033505﻿</a:t>
            </a:r>
            <a:endParaRPr dirty="0"/>
          </a:p>
        </p:txBody>
      </p:sp>
      <p:pic>
        <p:nvPicPr>
          <p:cNvPr id="1026" name="Picture 2">
            <a:extLst>
              <a:ext uri="{FF2B5EF4-FFF2-40B4-BE49-F238E27FC236}">
                <a16:creationId xmlns:a16="http://schemas.microsoft.com/office/drawing/2014/main" id="{A39809D7-0F33-18D5-E2D4-74F99BE1B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375" y="10278609"/>
            <a:ext cx="813226" cy="284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84260"/>
              </a:buClr>
              <a:buSzPts val="2200"/>
              <a:buNone/>
            </a:pPr>
            <a:r>
              <a:rPr lang="en-US" dirty="0"/>
              <a:t>2.3. </a:t>
            </a:r>
            <a:r>
              <a:rPr lang="es-ES" dirty="0" err="1"/>
              <a:t>Setting</a:t>
            </a:r>
            <a:r>
              <a:rPr lang="es-ES" dirty="0"/>
              <a:t> up </a:t>
            </a:r>
            <a:r>
              <a:rPr lang="es-ES" dirty="0" err="1"/>
              <a:t>the</a:t>
            </a:r>
            <a:r>
              <a:rPr lang="es-ES" dirty="0"/>
              <a:t> </a:t>
            </a:r>
            <a:r>
              <a:rPr lang="es-ES" dirty="0" err="1"/>
              <a:t>group</a:t>
            </a:r>
            <a:endParaRPr dirty="0"/>
          </a:p>
          <a:p>
            <a:pPr marL="0" lvl="0" indent="0" algn="r" rtl="0">
              <a:lnSpc>
                <a:spcPct val="100000"/>
              </a:lnSpc>
              <a:spcBef>
                <a:spcPts val="2267"/>
              </a:spcBef>
              <a:spcAft>
                <a:spcPts val="0"/>
              </a:spcAft>
              <a:buClr>
                <a:srgbClr val="084260"/>
              </a:buClr>
              <a:buSzPts val="2200"/>
              <a:buNone/>
            </a:pPr>
            <a:endParaRPr dirty="0"/>
          </a:p>
        </p:txBody>
      </p:sp>
      <p:sp>
        <p:nvSpPr>
          <p:cNvPr id="481" name="Google Shape;481;p5"/>
          <p:cNvSpPr txBox="1">
            <a:spLocks noGrp="1"/>
          </p:cNvSpPr>
          <p:nvPr>
            <p:ph type="body" idx="2"/>
          </p:nvPr>
        </p:nvSpPr>
        <p:spPr>
          <a:xfrm>
            <a:off x="1718093" y="2844798"/>
            <a:ext cx="5329114" cy="1640115"/>
          </a:xfrm>
          <a:prstGeom prst="rect">
            <a:avLst/>
          </a:prstGeom>
          <a:noFill/>
          <a:ln>
            <a:noFill/>
          </a:ln>
        </p:spPr>
        <p:txBody>
          <a:bodyPr spcFirstLastPara="1" wrap="square" lIns="91425" tIns="45700" rIns="91425" bIns="45700" anchor="t" anchorCtr="0">
            <a:noAutofit/>
          </a:bodyPr>
          <a:lstStyle/>
          <a:p>
            <a:pPr marL="0" lvl="0" indent="0" algn="just">
              <a:lnSpc>
                <a:spcPct val="90000"/>
              </a:lnSpc>
            </a:pPr>
            <a:r>
              <a:rPr lang="en-GB" sz="1800" dirty="0">
                <a:solidFill>
                  <a:schemeClr val="bg1"/>
                </a:solidFill>
                <a:effectLst/>
                <a:latin typeface="+mj-lt"/>
                <a:ea typeface="Times New Roman" panose="02020603050405020304" pitchFamily="18" charset="0"/>
              </a:rPr>
              <a:t>Number of people  </a:t>
            </a:r>
            <a:endParaRPr lang="es-ES" sz="1800" dirty="0">
              <a:solidFill>
                <a:schemeClr val="bg1"/>
              </a:solidFill>
              <a:effectLst/>
              <a:latin typeface="+mj-lt"/>
              <a:ea typeface="Arial" panose="020B0604020202020204" pitchFamily="34" charset="0"/>
            </a:endParaRPr>
          </a:p>
          <a:p>
            <a:pPr algn="just">
              <a:lnSpc>
                <a:spcPct val="90000"/>
              </a:lnSpc>
            </a:pPr>
            <a:r>
              <a:rPr lang="en-GB" sz="1400" dirty="0">
                <a:solidFill>
                  <a:schemeClr val="bg1"/>
                </a:solidFill>
                <a:effectLst/>
                <a:latin typeface="Times New Roman" panose="02020603050405020304" pitchFamily="18" charset="0"/>
                <a:ea typeface="Times New Roman" panose="02020603050405020304" pitchFamily="18" charset="0"/>
              </a:rPr>
              <a:t> </a:t>
            </a:r>
            <a:endParaRPr lang="es-ES" sz="1400" dirty="0">
              <a:solidFill>
                <a:schemeClr val="bg1"/>
              </a:solidFill>
              <a:effectLst/>
              <a:latin typeface="Arial" panose="020B0604020202020204" pitchFamily="34" charset="0"/>
              <a:ea typeface="Arial" panose="020B0604020202020204" pitchFamily="34" charset="0"/>
            </a:endParaRPr>
          </a:p>
          <a:p>
            <a:pPr marL="285750" lvl="0" indent="-285750" algn="just">
              <a:lnSpc>
                <a:spcPct val="90000"/>
              </a:lnSpc>
              <a:buFont typeface="Arial" panose="020B0604020202020204" pitchFamily="34" charset="0"/>
              <a:buChar char="•"/>
            </a:pP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 minimum of six people</a:t>
            </a: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 is recommended to feel like the group can grow.</a:t>
            </a:r>
            <a:endPar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285750" lvl="0" indent="-285750" algn="just">
              <a:lnSpc>
                <a:spcPct val="90000"/>
              </a:lnSpc>
              <a:buFont typeface="Arial" panose="020B0604020202020204" pitchFamily="34" charset="0"/>
              <a:buChar char="•"/>
            </a:pP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There is no maximum number for a group but we recommend you consider the limitations of the space available and the availability of facilitators before making sessions too big to be handled properly.</a:t>
            </a:r>
            <a:endPar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285750" lvl="0" indent="-285750" algn="just">
              <a:lnSpc>
                <a:spcPct val="90000"/>
              </a:lnSpc>
              <a:buFont typeface="Arial" panose="020B0604020202020204" pitchFamily="34" charset="0"/>
              <a:buChar char="•"/>
            </a:pP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Take into account that some people might be more active in an online group chat than in real life sessions. </a:t>
            </a:r>
            <a:endPar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chemeClr val="lt1"/>
              </a:buClr>
              <a:buSzPts val="1100"/>
              <a:buNone/>
            </a:pPr>
            <a:endParaRPr lang="es-ES" dirty="0"/>
          </a:p>
        </p:txBody>
      </p:sp>
      <p:sp>
        <p:nvSpPr>
          <p:cNvPr id="482" name="Google Shape;482;p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10</a:t>
            </a:fld>
            <a:endParaRPr sz="700" b="0" i="0">
              <a:solidFill>
                <a:srgbClr val="595959"/>
              </a:solidFill>
              <a:latin typeface="Calibri"/>
              <a:ea typeface="Calibri"/>
              <a:cs typeface="Calibri"/>
              <a:sym typeface="Calibri"/>
            </a:endParaRPr>
          </a:p>
        </p:txBody>
      </p:sp>
      <p:sp>
        <p:nvSpPr>
          <p:cNvPr id="8" name="Google Shape;591;p16">
            <a:extLst>
              <a:ext uri="{FF2B5EF4-FFF2-40B4-BE49-F238E27FC236}">
                <a16:creationId xmlns:a16="http://schemas.microsoft.com/office/drawing/2014/main" id="{E55C3710-3878-2425-2888-5F9A39895D99}"/>
              </a:ext>
            </a:extLst>
          </p:cNvPr>
          <p:cNvSpPr txBox="1">
            <a:spLocks/>
          </p:cNvSpPr>
          <p:nvPr/>
        </p:nvSpPr>
        <p:spPr>
          <a:xfrm>
            <a:off x="674945" y="2246755"/>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rPr>
              <a:t>1</a:t>
            </a:r>
          </a:p>
        </p:txBody>
      </p:sp>
      <p:sp>
        <p:nvSpPr>
          <p:cNvPr id="9" name="Google Shape;591;p16">
            <a:extLst>
              <a:ext uri="{FF2B5EF4-FFF2-40B4-BE49-F238E27FC236}">
                <a16:creationId xmlns:a16="http://schemas.microsoft.com/office/drawing/2014/main" id="{697E85AE-7884-F0EF-AD53-B6ADC99C63D5}"/>
              </a:ext>
            </a:extLst>
          </p:cNvPr>
          <p:cNvSpPr txBox="1">
            <a:spLocks/>
          </p:cNvSpPr>
          <p:nvPr/>
        </p:nvSpPr>
        <p:spPr>
          <a:xfrm>
            <a:off x="674945" y="4589479"/>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rPr>
              <a:t>2</a:t>
            </a:r>
          </a:p>
        </p:txBody>
      </p:sp>
      <p:sp>
        <p:nvSpPr>
          <p:cNvPr id="10" name="Google Shape;591;p16">
            <a:extLst>
              <a:ext uri="{FF2B5EF4-FFF2-40B4-BE49-F238E27FC236}">
                <a16:creationId xmlns:a16="http://schemas.microsoft.com/office/drawing/2014/main" id="{30231C5C-10B4-C26A-AAF2-5690F6A4AD3E}"/>
              </a:ext>
            </a:extLst>
          </p:cNvPr>
          <p:cNvSpPr txBox="1">
            <a:spLocks/>
          </p:cNvSpPr>
          <p:nvPr/>
        </p:nvSpPr>
        <p:spPr>
          <a:xfrm>
            <a:off x="674945" y="6899390"/>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3</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481;p5">
            <a:extLst>
              <a:ext uri="{FF2B5EF4-FFF2-40B4-BE49-F238E27FC236}">
                <a16:creationId xmlns:a16="http://schemas.microsoft.com/office/drawing/2014/main" id="{5C7447CC-9A26-89B6-E2E0-918F72642667}"/>
              </a:ext>
            </a:extLst>
          </p:cNvPr>
          <p:cNvSpPr txBox="1">
            <a:spLocks/>
          </p:cNvSpPr>
          <p:nvPr/>
        </p:nvSpPr>
        <p:spPr>
          <a:xfrm>
            <a:off x="1718093" y="5147117"/>
            <a:ext cx="5329114" cy="20991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pPr>
            <a:r>
              <a:rPr lang="en-GB" sz="1800" dirty="0">
                <a:solidFill>
                  <a:schemeClr val="bg1"/>
                </a:solidFill>
                <a:latin typeface="+mj-lt"/>
                <a:ea typeface="Times New Roman" panose="02020603050405020304" pitchFamily="18" charset="0"/>
              </a:rPr>
              <a:t>The ‘group chat’</a:t>
            </a:r>
            <a:endParaRPr lang="en-GB" sz="1800" dirty="0">
              <a:solidFill>
                <a:schemeClr val="bg1"/>
              </a:solidFill>
              <a:latin typeface="+mj-lt"/>
              <a:ea typeface="Arial" panose="020B0604020202020204" pitchFamily="34" charset="0"/>
            </a:endParaRPr>
          </a:p>
          <a:p>
            <a:pPr>
              <a:lnSpc>
                <a:spcPct val="90000"/>
              </a:lnSpc>
            </a:pPr>
            <a:r>
              <a:rPr lang="en-GB" sz="1400" dirty="0">
                <a:solidFill>
                  <a:schemeClr val="bg1"/>
                </a:solidFill>
                <a:latin typeface="Times New Roman" panose="02020603050405020304" pitchFamily="18" charset="0"/>
                <a:ea typeface="Times New Roman" panose="02020603050405020304" pitchFamily="18" charset="0"/>
              </a:rPr>
              <a:t> </a:t>
            </a:r>
            <a:endParaRPr lang="es-ES" sz="1400" dirty="0">
              <a:solidFill>
                <a:schemeClr val="bg1"/>
              </a:solidFill>
              <a:latin typeface="Arial" panose="020B0604020202020204" pitchFamily="34" charset="0"/>
              <a:ea typeface="Arial" panose="020B0604020202020204" pitchFamily="34" charset="0"/>
            </a:endParaRP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We recommend you create a chat group in a service like Telegram or WhatsApp once you gather six committed people. Then add in more people as they are recruited.</a:t>
            </a: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If any member wants to add in more people, they should be able to do so by themselves. Grant them administrator status. </a:t>
            </a: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We recommend that you moderate the chat in collaboration with the members. You can get inspired in the “dos and don’ts” list in the “Rules” section of this Guide. </a:t>
            </a:r>
          </a:p>
          <a:p>
            <a:pPr marL="0" indent="0">
              <a:lnSpc>
                <a:spcPct val="90000"/>
              </a:lnSpc>
            </a:pPr>
            <a:endPar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endParaRPr lang="es-ES" dirty="0"/>
          </a:p>
        </p:txBody>
      </p:sp>
      <p:sp>
        <p:nvSpPr>
          <p:cNvPr id="12" name="Google Shape;481;p5">
            <a:extLst>
              <a:ext uri="{FF2B5EF4-FFF2-40B4-BE49-F238E27FC236}">
                <a16:creationId xmlns:a16="http://schemas.microsoft.com/office/drawing/2014/main" id="{928821F1-659D-BFD4-B185-8F43573C3E9E}"/>
              </a:ext>
            </a:extLst>
          </p:cNvPr>
          <p:cNvSpPr txBox="1">
            <a:spLocks/>
          </p:cNvSpPr>
          <p:nvPr/>
        </p:nvSpPr>
        <p:spPr>
          <a:xfrm>
            <a:off x="1718093" y="7371038"/>
            <a:ext cx="5329114" cy="18382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pPr>
            <a:r>
              <a:rPr lang="es-ES" sz="1800" dirty="0" err="1">
                <a:solidFill>
                  <a:schemeClr val="bg1"/>
                </a:solidFill>
                <a:latin typeface="+mj-lt"/>
                <a:ea typeface="Times New Roman" panose="02020603050405020304" pitchFamily="18" charset="0"/>
              </a:rPr>
              <a:t>The</a:t>
            </a:r>
            <a:r>
              <a:rPr lang="es-ES" sz="1800" dirty="0">
                <a:solidFill>
                  <a:schemeClr val="bg1"/>
                </a:solidFill>
                <a:latin typeface="+mj-lt"/>
                <a:ea typeface="Times New Roman" panose="02020603050405020304" pitchFamily="18" charset="0"/>
              </a:rPr>
              <a:t> </a:t>
            </a:r>
            <a:r>
              <a:rPr lang="es-ES" sz="1800" dirty="0" err="1">
                <a:solidFill>
                  <a:schemeClr val="bg1"/>
                </a:solidFill>
                <a:latin typeface="+mj-lt"/>
                <a:ea typeface="Times New Roman" panose="02020603050405020304" pitchFamily="18" charset="0"/>
              </a:rPr>
              <a:t>space</a:t>
            </a:r>
            <a:endParaRPr lang="es-ES" sz="1800" dirty="0">
              <a:solidFill>
                <a:schemeClr val="bg1"/>
              </a:solidFill>
              <a:latin typeface="+mj-lt"/>
              <a:ea typeface="Arial" panose="020B0604020202020204" pitchFamily="34" charset="0"/>
            </a:endParaRPr>
          </a:p>
          <a:p>
            <a:pPr>
              <a:lnSpc>
                <a:spcPct val="90000"/>
              </a:lnSpc>
            </a:pPr>
            <a:r>
              <a:rPr lang="en-GB" sz="1400" dirty="0">
                <a:solidFill>
                  <a:schemeClr val="bg1"/>
                </a:solidFill>
                <a:latin typeface="Times New Roman" panose="02020603050405020304" pitchFamily="18" charset="0"/>
                <a:ea typeface="Times New Roman" panose="02020603050405020304" pitchFamily="18" charset="0"/>
              </a:rPr>
              <a:t> </a:t>
            </a:r>
            <a:endParaRPr lang="es-ES" sz="1400" dirty="0">
              <a:solidFill>
                <a:schemeClr val="bg1"/>
              </a:solidFill>
              <a:latin typeface="Arial" panose="020B0604020202020204" pitchFamily="34" charset="0"/>
              <a:ea typeface="Arial" panose="020B0604020202020204" pitchFamily="34" charset="0"/>
            </a:endParaRP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The space can be provided by you or other members of the club</a:t>
            </a: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It can be beneficial to ask different members of the club to help provide, book or organise the space as this helps to foster a sense of ownership and  commitment. </a:t>
            </a: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Do not hesitate to ask for spaces in institutions or organisations that have synergies with the project even if they are not actually involved with the club. </a:t>
            </a:r>
          </a:p>
          <a:p>
            <a:pPr marL="0" indent="0"/>
            <a:endParaRPr lang="es-ES" dirty="0"/>
          </a:p>
        </p:txBody>
      </p:sp>
    </p:spTree>
    <p:extLst>
      <p:ext uri="{BB962C8B-B14F-4D97-AF65-F5344CB8AC3E}">
        <p14:creationId xmlns:p14="http://schemas.microsoft.com/office/powerpoint/2010/main" val="298930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4"/>
          <p:cNvSpPr txBox="1">
            <a:spLocks noGrp="1"/>
          </p:cNvSpPr>
          <p:nvPr>
            <p:ph type="body" idx="1"/>
          </p:nvPr>
        </p:nvSpPr>
        <p:spPr>
          <a:xfrm>
            <a:off x="555001" y="751293"/>
            <a:ext cx="2696198" cy="1924369"/>
          </a:xfrm>
          <a:prstGeom prst="rect">
            <a:avLst/>
          </a:prstGeom>
          <a:noFill/>
          <a:ln>
            <a:noFill/>
          </a:ln>
        </p:spPr>
        <p:txBody>
          <a:bodyPr spcFirstLastPara="1" wrap="square" lIns="91425" tIns="45700" rIns="91425" bIns="45700" anchor="t" anchorCtr="0">
            <a:noAutofit/>
          </a:bodyPr>
          <a:lstStyle/>
          <a:p>
            <a:pPr marL="0" indent="0">
              <a:spcBef>
                <a:spcPts val="0"/>
              </a:spcBef>
              <a:buClr>
                <a:srgbClr val="E63275"/>
              </a:buClr>
            </a:pPr>
            <a:r>
              <a:rPr lang="es-ES" dirty="0">
                <a:solidFill>
                  <a:srgbClr val="E63275"/>
                </a:solidFill>
              </a:rPr>
              <a:t>2.4. </a:t>
            </a:r>
            <a:r>
              <a:rPr lang="es-ES" dirty="0" err="1">
                <a:solidFill>
                  <a:srgbClr val="E63275"/>
                </a:solidFill>
              </a:rPr>
              <a:t>Checklist</a:t>
            </a:r>
            <a:r>
              <a:rPr lang="es-ES" dirty="0">
                <a:solidFill>
                  <a:srgbClr val="E63275"/>
                </a:solidFill>
              </a:rPr>
              <a:t> </a:t>
            </a:r>
            <a:r>
              <a:rPr lang="es-ES" dirty="0" err="1">
                <a:solidFill>
                  <a:srgbClr val="E63275"/>
                </a:solidFill>
              </a:rPr>
              <a:t>for</a:t>
            </a:r>
            <a:r>
              <a:rPr lang="es-ES" dirty="0">
                <a:solidFill>
                  <a:srgbClr val="E63275"/>
                </a:solidFill>
              </a:rPr>
              <a:t> </a:t>
            </a:r>
            <a:r>
              <a:rPr lang="es-ES" dirty="0" err="1">
                <a:solidFill>
                  <a:srgbClr val="E63275"/>
                </a:solidFill>
              </a:rPr>
              <a:t>the</a:t>
            </a:r>
            <a:r>
              <a:rPr lang="es-ES" dirty="0">
                <a:solidFill>
                  <a:srgbClr val="E63275"/>
                </a:solidFill>
              </a:rPr>
              <a:t> </a:t>
            </a:r>
            <a:r>
              <a:rPr lang="es-ES" dirty="0" err="1">
                <a:solidFill>
                  <a:srgbClr val="E63275"/>
                </a:solidFill>
              </a:rPr>
              <a:t>first</a:t>
            </a:r>
            <a:r>
              <a:rPr lang="es-ES" dirty="0">
                <a:solidFill>
                  <a:srgbClr val="E63275"/>
                </a:solidFill>
              </a:rPr>
              <a:t> meeting</a:t>
            </a:r>
            <a:endParaRPr dirty="0">
              <a:solidFill>
                <a:srgbClr val="E63275"/>
              </a:solidFill>
            </a:endParaRPr>
          </a:p>
          <a:p>
            <a:pPr marL="0" lvl="0" indent="0" algn="l" rtl="0">
              <a:lnSpc>
                <a:spcPct val="100000"/>
              </a:lnSpc>
              <a:spcBef>
                <a:spcPts val="2267"/>
              </a:spcBef>
              <a:spcAft>
                <a:spcPts val="0"/>
              </a:spcAft>
              <a:buClr>
                <a:srgbClr val="084260"/>
              </a:buClr>
              <a:buSzPts val="2200"/>
              <a:buNone/>
            </a:pPr>
            <a:endParaRPr dirty="0"/>
          </a:p>
        </p:txBody>
      </p:sp>
      <p:sp>
        <p:nvSpPr>
          <p:cNvPr id="568" name="Google Shape;568;p14"/>
          <p:cNvSpPr txBox="1">
            <a:spLocks noGrp="1"/>
          </p:cNvSpPr>
          <p:nvPr>
            <p:ph type="body" idx="2"/>
          </p:nvPr>
        </p:nvSpPr>
        <p:spPr>
          <a:xfrm>
            <a:off x="3441426" y="751293"/>
            <a:ext cx="3563248" cy="199230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600"/>
              <a:buNone/>
            </a:pPr>
            <a:r>
              <a:rPr lang="en-US" dirty="0"/>
              <a:t>There are a few milestones that need to be secured before starting to meet as a Community Club. </a:t>
            </a:r>
          </a:p>
          <a:p>
            <a:pPr marL="0" lvl="0" indent="0" algn="l" rtl="0">
              <a:lnSpc>
                <a:spcPct val="100000"/>
              </a:lnSpc>
              <a:spcBef>
                <a:spcPts val="0"/>
              </a:spcBef>
              <a:spcAft>
                <a:spcPts val="0"/>
              </a:spcAft>
              <a:buClr>
                <a:srgbClr val="084260"/>
              </a:buClr>
              <a:buSzPts val="1600"/>
              <a:buNone/>
            </a:pPr>
            <a:endParaRPr lang="en-US" dirty="0"/>
          </a:p>
          <a:p>
            <a:pPr marL="0" lvl="0" indent="0" algn="just" rtl="0">
              <a:lnSpc>
                <a:spcPct val="100000"/>
              </a:lnSpc>
              <a:spcBef>
                <a:spcPts val="0"/>
              </a:spcBef>
              <a:spcAft>
                <a:spcPts val="0"/>
              </a:spcAft>
              <a:buClr>
                <a:srgbClr val="084260"/>
              </a:buClr>
              <a:buSzPts val="1600"/>
              <a:buNone/>
            </a:pPr>
            <a:r>
              <a:rPr lang="en-US" dirty="0"/>
              <a:t>Also, these elements will remain essential to support the continuity of the Club and for it to become sustainable over time.</a:t>
            </a:r>
          </a:p>
        </p:txBody>
      </p:sp>
      <p:sp>
        <p:nvSpPr>
          <p:cNvPr id="571" name="Google Shape;571;p14"/>
          <p:cNvSpPr txBox="1">
            <a:spLocks noGrp="1"/>
          </p:cNvSpPr>
          <p:nvPr>
            <p:ph type="body" idx="6"/>
          </p:nvPr>
        </p:nvSpPr>
        <p:spPr>
          <a:xfrm>
            <a:off x="555001" y="7814298"/>
            <a:ext cx="3030028" cy="1121330"/>
          </a:xfrm>
          <a:prstGeom prst="rect">
            <a:avLst/>
          </a:prstGeom>
          <a:noFill/>
          <a:ln>
            <a:noFill/>
          </a:ln>
        </p:spPr>
        <p:txBody>
          <a:bodyPr spcFirstLastPara="1" wrap="square" lIns="91425" tIns="45700" rIns="91425" bIns="45700" anchor="t" anchorCtr="0">
            <a:noAutofit/>
          </a:bodyPr>
          <a:lstStyle/>
          <a:p>
            <a:pPr marL="285750" lvl="0" indent="-285750" algn="just" rtl="0">
              <a:lnSpc>
                <a:spcPct val="100000"/>
              </a:lnSpc>
              <a:spcBef>
                <a:spcPts val="0"/>
              </a:spcBef>
              <a:spcAft>
                <a:spcPts val="0"/>
              </a:spcAft>
              <a:buClr>
                <a:srgbClr val="084260"/>
              </a:buClr>
              <a:buSzPts val="1100"/>
              <a:buFont typeface="Wingdings" panose="05000000000000000000" pitchFamily="2" charset="2"/>
              <a:buChar char="q"/>
            </a:pPr>
            <a:r>
              <a:rPr lang="en-US" sz="1400" dirty="0"/>
              <a:t>Make sure every participant has a general idea of what is going to happen during the session (see next section)</a:t>
            </a:r>
          </a:p>
          <a:p>
            <a:pPr marL="285750" lvl="0" indent="-285750" algn="just" rtl="0">
              <a:lnSpc>
                <a:spcPct val="100000"/>
              </a:lnSpc>
              <a:spcBef>
                <a:spcPts val="0"/>
              </a:spcBef>
              <a:spcAft>
                <a:spcPts val="0"/>
              </a:spcAft>
              <a:buClr>
                <a:srgbClr val="084260"/>
              </a:buClr>
              <a:buSzPts val="1100"/>
              <a:buFont typeface="Wingdings" panose="05000000000000000000" pitchFamily="2" charset="2"/>
              <a:buChar char="q"/>
            </a:pPr>
            <a:r>
              <a:rPr lang="en-US" sz="1400" dirty="0"/>
              <a:t>Prepare the space as explained in the following section </a:t>
            </a:r>
          </a:p>
        </p:txBody>
      </p:sp>
      <p:sp>
        <p:nvSpPr>
          <p:cNvPr id="573" name="Google Shape;573;p14"/>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11</a:t>
            </a:fld>
            <a:endParaRPr sz="700" b="0" i="0">
              <a:solidFill>
                <a:srgbClr val="595959"/>
              </a:solidFill>
              <a:latin typeface="Calibri"/>
              <a:ea typeface="Calibri"/>
              <a:cs typeface="Calibri"/>
              <a:sym typeface="Calibri"/>
            </a:endParaRPr>
          </a:p>
        </p:txBody>
      </p:sp>
      <p:pic>
        <p:nvPicPr>
          <p:cNvPr id="574" name="Google Shape;574;p14"/>
          <p:cNvPicPr preferRelativeResize="0">
            <a:picLocks noGrp="1"/>
          </p:cNvPicPr>
          <p:nvPr>
            <p:ph type="pic" idx="4"/>
          </p:nvPr>
        </p:nvPicPr>
        <p:blipFill rotWithShape="1">
          <a:blip r:embed="rId3">
            <a:alphaModFix/>
          </a:blip>
          <a:srcRect l="8773" t="-320" r="15020" b="320"/>
          <a:stretch/>
        </p:blipFill>
        <p:spPr>
          <a:xfrm flipH="1">
            <a:off x="515711" y="3293886"/>
            <a:ext cx="3233336" cy="2829706"/>
          </a:xfrm>
          <a:prstGeom prst="rect">
            <a:avLst/>
          </a:prstGeom>
          <a:solidFill>
            <a:srgbClr val="D8D8D8"/>
          </a:solidFill>
          <a:ln>
            <a:noFill/>
          </a:ln>
        </p:spPr>
      </p:pic>
      <p:pic>
        <p:nvPicPr>
          <p:cNvPr id="575" name="Google Shape;575;p14"/>
          <p:cNvPicPr preferRelativeResize="0">
            <a:picLocks noGrp="1"/>
          </p:cNvPicPr>
          <p:nvPr>
            <p:ph type="pic" idx="8"/>
          </p:nvPr>
        </p:nvPicPr>
        <p:blipFill rotWithShape="1">
          <a:blip r:embed="rId4">
            <a:alphaModFix/>
          </a:blip>
          <a:srcRect l="11897" r="11897"/>
          <a:stretch/>
        </p:blipFill>
        <p:spPr>
          <a:xfrm flipH="1">
            <a:off x="3692174" y="6458433"/>
            <a:ext cx="3233336" cy="2829706"/>
          </a:xfrm>
          <a:prstGeom prst="rect">
            <a:avLst/>
          </a:prstGeom>
          <a:solidFill>
            <a:srgbClr val="D8D8D8"/>
          </a:solidFill>
          <a:ln>
            <a:noFill/>
          </a:ln>
        </p:spPr>
      </p:pic>
      <p:sp>
        <p:nvSpPr>
          <p:cNvPr id="6" name="Google Shape;571;p14">
            <a:extLst>
              <a:ext uri="{FF2B5EF4-FFF2-40B4-BE49-F238E27FC236}">
                <a16:creationId xmlns:a16="http://schemas.microsoft.com/office/drawing/2014/main" id="{CD938F49-7977-ED6B-F72A-B06E41A86399}"/>
              </a:ext>
            </a:extLst>
          </p:cNvPr>
          <p:cNvSpPr txBox="1">
            <a:spLocks/>
          </p:cNvSpPr>
          <p:nvPr/>
        </p:nvSpPr>
        <p:spPr>
          <a:xfrm>
            <a:off x="555001" y="6601311"/>
            <a:ext cx="3030028" cy="9461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285750" indent="-285750">
              <a:buFont typeface="Wingdings" panose="05000000000000000000" pitchFamily="2" charset="2"/>
              <a:buChar char="q"/>
            </a:pPr>
            <a:r>
              <a:rPr lang="en-US" sz="1400" dirty="0"/>
              <a:t>Make sure every participant understands why they are attending the meeting (digital needs, expertise they can offer, etc.) </a:t>
            </a:r>
          </a:p>
        </p:txBody>
      </p:sp>
      <p:sp>
        <p:nvSpPr>
          <p:cNvPr id="7" name="Google Shape;571;p14">
            <a:extLst>
              <a:ext uri="{FF2B5EF4-FFF2-40B4-BE49-F238E27FC236}">
                <a16:creationId xmlns:a16="http://schemas.microsoft.com/office/drawing/2014/main" id="{D445525D-BA9D-C1AC-8B0D-83E8E2E4CD42}"/>
              </a:ext>
            </a:extLst>
          </p:cNvPr>
          <p:cNvSpPr txBox="1">
            <a:spLocks/>
          </p:cNvSpPr>
          <p:nvPr/>
        </p:nvSpPr>
        <p:spPr>
          <a:xfrm>
            <a:off x="3810629" y="3479685"/>
            <a:ext cx="2953026" cy="11213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171450" indent="-171450">
              <a:buFont typeface="Wingdings" panose="05000000000000000000" pitchFamily="2" charset="2"/>
              <a:buChar char="q"/>
            </a:pPr>
            <a:r>
              <a:rPr lang="en-US" sz="1400" dirty="0"/>
              <a:t>Recruit a minimum of six people</a:t>
            </a:r>
          </a:p>
          <a:p>
            <a:pPr marL="171450" indent="-171450">
              <a:buFont typeface="Wingdings" panose="05000000000000000000" pitchFamily="2" charset="2"/>
              <a:buChar char="q"/>
            </a:pPr>
            <a:r>
              <a:rPr lang="en-US" sz="1400" dirty="0"/>
              <a:t>Remind the participants shortly before the meeting and ask them to confirm their attendance</a:t>
            </a:r>
          </a:p>
          <a:p>
            <a:pPr marL="171450" indent="-171450">
              <a:buFont typeface="Wingdings" panose="05000000000000000000" pitchFamily="2" charset="2"/>
              <a:buChar char="q"/>
            </a:pPr>
            <a:endParaRPr lang="en-US" sz="1400" dirty="0"/>
          </a:p>
          <a:p>
            <a:pPr marL="171450" indent="-171450">
              <a:buFont typeface="Wingdings" panose="05000000000000000000" pitchFamily="2" charset="2"/>
              <a:buChar char="q"/>
            </a:pPr>
            <a:r>
              <a:rPr lang="en-US" sz="1400" dirty="0"/>
              <a:t>Ensure you have an adequate place for the meeting (space, noise, temperature, health)</a:t>
            </a:r>
          </a:p>
          <a:p>
            <a:pPr marL="171450" indent="-171450" algn="l">
              <a:buFont typeface="Wingdings" panose="05000000000000000000" pitchFamily="2" charset="2"/>
              <a:buChar char="q"/>
            </a:pPr>
            <a:r>
              <a:rPr lang="en-US" sz="1400" dirty="0"/>
              <a:t>Make sure you have a good internet connection and digital infrastructure ready (for hybrid sessions)</a:t>
            </a:r>
          </a:p>
          <a:p>
            <a:pPr marL="171450" indent="-171450">
              <a:buFont typeface="Wingdings" panose="05000000000000000000" pitchFamily="2" charset="2"/>
              <a:buChar char="q"/>
            </a:pPr>
            <a:endParaRPr lang="en-US" sz="1400" dirty="0"/>
          </a:p>
          <a:p>
            <a:pPr marL="171450" indent="-171450">
              <a:buFont typeface="Wingdings" panose="05000000000000000000" pitchFamily="2" charset="2"/>
              <a:buChar char="q"/>
            </a:pPr>
            <a:endParaRPr lang="en-US" sz="1400" dirty="0"/>
          </a:p>
          <a:p>
            <a:pPr marL="171450" indent="-171450">
              <a:buFont typeface="Wingdings" panose="05000000000000000000" pitchFamily="2" charset="2"/>
              <a:buChar char="q"/>
            </a:pP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9"/>
          <p:cNvPicPr preferRelativeResize="0">
            <a:picLocks noGrp="1"/>
          </p:cNvPicPr>
          <p:nvPr>
            <p:ph type="pic" idx="2"/>
          </p:nvPr>
        </p:nvPicPr>
        <p:blipFill rotWithShape="1">
          <a:blip r:embed="rId3">
            <a:alphaModFix/>
          </a:blip>
          <a:srcRect l="10213" t="5696" r="3779" b="8983"/>
          <a:stretch/>
        </p:blipFill>
        <p:spPr>
          <a:xfrm>
            <a:off x="470238" y="538290"/>
            <a:ext cx="6595836" cy="8062353"/>
          </a:xfrm>
          <a:prstGeom prst="rect">
            <a:avLst/>
          </a:prstGeom>
          <a:solidFill>
            <a:srgbClr val="D8D8D8"/>
          </a:solidFill>
          <a:ln>
            <a:noFill/>
          </a:ln>
        </p:spPr>
      </p:pic>
      <p:sp>
        <p:nvSpPr>
          <p:cNvPr id="518" name="Google Shape;518;p9"/>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12</a:t>
            </a:fld>
            <a:endParaRPr/>
          </a:p>
        </p:txBody>
      </p:sp>
      <p:sp>
        <p:nvSpPr>
          <p:cNvPr id="520" name="Google Shape;520;p9"/>
          <p:cNvSpPr txBox="1">
            <a:spLocks noGrp="1"/>
          </p:cNvSpPr>
          <p:nvPr>
            <p:ph type="body" idx="1"/>
          </p:nvPr>
        </p:nvSpPr>
        <p:spPr>
          <a:xfrm>
            <a:off x="842070" y="4310049"/>
            <a:ext cx="2104389" cy="249618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IE" dirty="0"/>
              <a:t>BELIEVE IN YOUR INFINITE POTENTIAL. YOUR ONLY LIMITATIONS ARE THOSE YOU SET UPON YOURSELF</a:t>
            </a:r>
            <a:br>
              <a:rPr lang="en-IE" dirty="0"/>
            </a:br>
            <a:r>
              <a:rPr lang="en-IE" dirty="0"/>
              <a:t>Roy T. Bennett</a:t>
            </a:r>
            <a:endParaRPr dirty="0"/>
          </a:p>
          <a:p>
            <a:pPr marL="0" lvl="0" indent="0" algn="ctr" rtl="0">
              <a:lnSpc>
                <a:spcPct val="100000"/>
              </a:lnSpc>
              <a:spcBef>
                <a:spcPts val="2267"/>
              </a:spcBef>
              <a:spcAft>
                <a:spcPts val="0"/>
              </a:spcAft>
              <a:buClr>
                <a:schemeClr val="lt1"/>
              </a:buClr>
              <a:buSzPts val="1900"/>
              <a:buNone/>
            </a:pPr>
            <a:endParaRPr dirty="0"/>
          </a:p>
        </p:txBody>
      </p:sp>
      <p:grpSp>
        <p:nvGrpSpPr>
          <p:cNvPr id="521" name="Google Shape;521;p9"/>
          <p:cNvGrpSpPr/>
          <p:nvPr/>
        </p:nvGrpSpPr>
        <p:grpSpPr>
          <a:xfrm>
            <a:off x="98157" y="3015286"/>
            <a:ext cx="1487826" cy="1083162"/>
            <a:chOff x="3400450" y="986392"/>
            <a:chExt cx="1487826" cy="1083162"/>
          </a:xfrm>
        </p:grpSpPr>
        <p:sp>
          <p:nvSpPr>
            <p:cNvPr id="522" name="Google Shape;522;p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23" name="Google Shape;523;p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524" name="Google Shape;524;p9"/>
          <p:cNvSpPr/>
          <p:nvPr/>
        </p:nvSpPr>
        <p:spPr>
          <a:xfrm>
            <a:off x="3318291" y="5558143"/>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03</a:t>
            </a:r>
            <a:endParaRPr dirty="0"/>
          </a:p>
        </p:txBody>
      </p:sp>
      <p:sp>
        <p:nvSpPr>
          <p:cNvPr id="475" name="Google Shape;475;p4"/>
          <p:cNvSpPr txBox="1">
            <a:spLocks noGrp="1"/>
          </p:cNvSpPr>
          <p:nvPr>
            <p:ph type="body" idx="2"/>
          </p:nvPr>
        </p:nvSpPr>
        <p:spPr>
          <a:xfrm>
            <a:off x="3352800" y="3124029"/>
            <a:ext cx="39188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RUNNING A COMMUNITY CLUB</a:t>
            </a:r>
            <a:endParaRPr dirty="0"/>
          </a:p>
        </p:txBody>
      </p:sp>
    </p:spTree>
    <p:extLst>
      <p:ext uri="{BB962C8B-B14F-4D97-AF65-F5344CB8AC3E}">
        <p14:creationId xmlns:p14="http://schemas.microsoft.com/office/powerpoint/2010/main" val="884883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5"/>
          <p:cNvSpPr txBox="1">
            <a:spLocks noGrp="1"/>
          </p:cNvSpPr>
          <p:nvPr>
            <p:ph type="body" idx="2"/>
          </p:nvPr>
        </p:nvSpPr>
        <p:spPr>
          <a:xfrm>
            <a:off x="942969" y="2124409"/>
            <a:ext cx="2693750" cy="795079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dirty="0"/>
              <a:t>Make sure the space is comfortable and accessible. Check that there is seat for everyone. Also pay attention to the lighting, acoustics, etc.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Prepare water and other drinks if you consider it appropriate.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Depending on the situation and the people, you could arrange to have some food (for example, if the sessions coincide with lunchtime). Check for allergies beforehand!</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Get to know the people that are coming a little bit before the meeting:</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n-US" sz="1400" dirty="0"/>
              <a:t>Understand how you should address each other (pronouns, etc.)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n-US" sz="1400" dirty="0"/>
              <a:t>Understand any barriers they may experience (disabilities, etc.)</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n-US" sz="1400" dirty="0"/>
              <a:t>Identify ways to help everyone to feel welcome (for example, if someone needs help with language or needs to be introduced to feel comfortable)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n-US" sz="1400" dirty="0"/>
              <a:t>There is no a maximum time for sessions to last, but it is necessary to spend one hour together to go through the steps that this guide proposes. </a:t>
            </a:r>
          </a:p>
        </p:txBody>
      </p:sp>
      <p:sp>
        <p:nvSpPr>
          <p:cNvPr id="581" name="Google Shape;581;p15"/>
          <p:cNvSpPr/>
          <p:nvPr/>
        </p:nvSpPr>
        <p:spPr>
          <a:xfrm>
            <a:off x="-93024" y="902672"/>
            <a:ext cx="3798646" cy="715523"/>
          </a:xfrm>
          <a:custGeom>
            <a:avLst/>
            <a:gdLst/>
            <a:ahLst/>
            <a:cxnLst/>
            <a:rect l="l" t="t" r="r" b="b"/>
            <a:pathLst>
              <a:path w="3798646" h="715523" extrusionOk="0">
                <a:moveTo>
                  <a:pt x="0" y="0"/>
                </a:moveTo>
                <a:lnTo>
                  <a:pt x="3798646" y="0"/>
                </a:lnTo>
                <a:lnTo>
                  <a:pt x="3798646"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5"/>
          <p:cNvSpPr txBox="1">
            <a:spLocks noGrp="1"/>
          </p:cNvSpPr>
          <p:nvPr>
            <p:ph type="body" idx="1"/>
          </p:nvPr>
        </p:nvSpPr>
        <p:spPr>
          <a:xfrm>
            <a:off x="677237" y="1078703"/>
            <a:ext cx="2864232" cy="7048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3.1. Preparation</a:t>
            </a:r>
            <a:endParaRPr dirty="0"/>
          </a:p>
          <a:p>
            <a:pPr marL="0" lvl="0" indent="0" algn="l" rtl="0">
              <a:lnSpc>
                <a:spcPct val="100000"/>
              </a:lnSpc>
              <a:spcBef>
                <a:spcPts val="2267"/>
              </a:spcBef>
              <a:spcAft>
                <a:spcPts val="0"/>
              </a:spcAft>
              <a:buClr>
                <a:schemeClr val="lt1"/>
              </a:buClr>
              <a:buSzPts val="2200"/>
              <a:buNone/>
            </a:pPr>
            <a:endParaRPr dirty="0"/>
          </a:p>
        </p:txBody>
      </p:sp>
      <p:sp>
        <p:nvSpPr>
          <p:cNvPr id="583" name="Google Shape;583;p1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14</a:t>
            </a:fld>
            <a:endParaRPr sz="700" b="0" i="0">
              <a:solidFill>
                <a:srgbClr val="595959"/>
              </a:solidFill>
              <a:latin typeface="Calibri"/>
              <a:ea typeface="Calibri"/>
              <a:cs typeface="Calibri"/>
              <a:sym typeface="Calibri"/>
            </a:endParaRPr>
          </a:p>
        </p:txBody>
      </p:sp>
      <p:pic>
        <p:nvPicPr>
          <p:cNvPr id="584" name="Google Shape;584;p15"/>
          <p:cNvPicPr preferRelativeResize="0">
            <a:picLocks noGrp="1"/>
          </p:cNvPicPr>
          <p:nvPr>
            <p:ph type="pic" idx="3"/>
          </p:nvPr>
        </p:nvPicPr>
        <p:blipFill rotWithShape="1">
          <a:blip r:embed="rId3">
            <a:alphaModFix/>
          </a:blip>
          <a:srcRect l="40660" r="28517"/>
          <a:stretch/>
        </p:blipFill>
        <p:spPr>
          <a:xfrm>
            <a:off x="3705622" y="1178454"/>
            <a:ext cx="3854053" cy="8334904"/>
          </a:xfrm>
          <a:prstGeom prst="rect">
            <a:avLst/>
          </a:prstGeom>
          <a:solidFill>
            <a:srgbClr val="D8D8D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899386" y="525561"/>
            <a:ext cx="3849346" cy="13981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IE" dirty="0"/>
              <a:t>YOU ONLY KNOW YOURSELF WHEN YOU GO BEYOND YOUR LIMITS</a:t>
            </a:r>
          </a:p>
          <a:p>
            <a:pPr marL="0" lvl="0" indent="0" algn="ctr" rtl="0">
              <a:lnSpc>
                <a:spcPct val="100000"/>
              </a:lnSpc>
              <a:spcBef>
                <a:spcPts val="0"/>
              </a:spcBef>
              <a:spcAft>
                <a:spcPts val="0"/>
              </a:spcAft>
              <a:buClr>
                <a:schemeClr val="lt1"/>
              </a:buClr>
              <a:buSzPts val="1900"/>
              <a:buNone/>
            </a:pPr>
            <a:r>
              <a:rPr lang="en-IE" dirty="0"/>
              <a:t> </a:t>
            </a:r>
            <a:r>
              <a:rPr lang="en-IE" sz="1100" b="1" dirty="0"/>
              <a:t>Paulo Coelho</a:t>
            </a:r>
            <a:endParaRPr sz="1100" b="1" dirty="0"/>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15</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4" name="Google Shape;567;p14">
            <a:extLst>
              <a:ext uri="{FF2B5EF4-FFF2-40B4-BE49-F238E27FC236}">
                <a16:creationId xmlns:a16="http://schemas.microsoft.com/office/drawing/2014/main" id="{FD413FFF-F981-E8D6-B162-A87719E89514}"/>
              </a:ext>
            </a:extLst>
          </p:cNvPr>
          <p:cNvSpPr txBox="1">
            <a:spLocks/>
          </p:cNvSpPr>
          <p:nvPr/>
        </p:nvSpPr>
        <p:spPr>
          <a:xfrm>
            <a:off x="808387" y="3248211"/>
            <a:ext cx="3849345" cy="6066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Clr>
                <a:srgbClr val="E63275"/>
              </a:buClr>
            </a:pPr>
            <a:r>
              <a:rPr lang="en-US" sz="1600" b="1" dirty="0">
                <a:solidFill>
                  <a:srgbClr val="E63275"/>
                </a:solidFill>
                <a:latin typeface="+mj-lt"/>
              </a:rPr>
              <a:t>3.2. Icebreakers</a:t>
            </a:r>
          </a:p>
        </p:txBody>
      </p:sp>
      <p:sp>
        <p:nvSpPr>
          <p:cNvPr id="544" name="Google Shape;544;p12"/>
          <p:cNvSpPr txBox="1">
            <a:spLocks noGrp="1"/>
          </p:cNvSpPr>
          <p:nvPr>
            <p:ph type="body" idx="1"/>
          </p:nvPr>
        </p:nvSpPr>
        <p:spPr>
          <a:xfrm>
            <a:off x="808387" y="3666151"/>
            <a:ext cx="6202013" cy="602939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n-US" sz="1400" dirty="0"/>
              <a:t>There is no one way to do icebreakers. Depending on the people, you can try different approaches. However, the objective is always the same: bonding and trust. Here are some suggestions:</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n-US" sz="1400" dirty="0"/>
              <a:t>‘Get-to-know-you’ organised games: </a:t>
            </a:r>
          </a:p>
          <a:p>
            <a:pPr marL="0" lvl="0" indent="0" algn="just" rtl="0">
              <a:lnSpc>
                <a:spcPct val="100000"/>
              </a:lnSpc>
              <a:spcBef>
                <a:spcPts val="0"/>
              </a:spcBef>
              <a:spcAft>
                <a:spcPts val="0"/>
              </a:spcAft>
              <a:buClr>
                <a:srgbClr val="084260"/>
              </a:buClr>
              <a:buSzPts val="1100"/>
              <a:buNone/>
            </a:pPr>
            <a:r>
              <a:rPr lang="en-US" sz="1400" dirty="0"/>
              <a:t>Speed friending with fixed questions such as,  What brought you here? Do you play videogames? What’s your </a:t>
            </a:r>
            <a:r>
              <a:rPr lang="en-US" sz="1400" dirty="0" err="1"/>
              <a:t>favourite</a:t>
            </a:r>
            <a:r>
              <a:rPr lang="en-US" sz="1400" dirty="0"/>
              <a:t> food? Etc.</a:t>
            </a:r>
          </a:p>
          <a:p>
            <a:pPr marL="0" lvl="0" indent="0" algn="just" rtl="0">
              <a:lnSpc>
                <a:spcPct val="100000"/>
              </a:lnSpc>
              <a:spcBef>
                <a:spcPts val="0"/>
              </a:spcBef>
              <a:spcAft>
                <a:spcPts val="0"/>
              </a:spcAft>
              <a:buClr>
                <a:srgbClr val="084260"/>
              </a:buClr>
              <a:buSzPts val="1100"/>
              <a:buNone/>
            </a:pPr>
            <a:endParaRPr lang="en-US" sz="1400" dirty="0"/>
          </a:p>
          <a:p>
            <a:pPr marL="285750" indent="-285750">
              <a:buFont typeface="Arial" panose="020B0604020202020204" pitchFamily="34" charset="0"/>
              <a:buChar char="•"/>
            </a:pPr>
            <a:r>
              <a:rPr lang="en-US" sz="1400" b="1" dirty="0"/>
              <a:t>Pros: </a:t>
            </a:r>
            <a:r>
              <a:rPr lang="en-US" sz="1400" dirty="0"/>
              <a:t>people engage easily in these dynamics. It is also very quick. </a:t>
            </a:r>
          </a:p>
          <a:p>
            <a:pPr marL="285750" indent="-285750">
              <a:buFont typeface="Arial" panose="020B0604020202020204" pitchFamily="34" charset="0"/>
              <a:buChar char="•"/>
            </a:pPr>
            <a:r>
              <a:rPr lang="en-US" sz="1400" b="1" dirty="0"/>
              <a:t>Cons: </a:t>
            </a:r>
            <a:r>
              <a:rPr lang="en-US" sz="1400" dirty="0"/>
              <a:t>Very artificial. It can make the group too dependent on the facilitator.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Please check the links below to see some examples of icebreaker games: </a:t>
            </a:r>
          </a:p>
          <a:p>
            <a:pPr marL="0" indent="0"/>
            <a:r>
              <a:rPr lang="en-US" sz="1400" dirty="0">
                <a:hlinkClick r:id="rId3"/>
              </a:rPr>
              <a:t>French</a:t>
            </a:r>
            <a:endParaRPr lang="en-US" sz="1400" dirty="0"/>
          </a:p>
          <a:p>
            <a:pPr marL="0" indent="0"/>
            <a:r>
              <a:rPr lang="en-US" sz="1400" dirty="0">
                <a:hlinkClick r:id="rId4"/>
              </a:rPr>
              <a:t>English</a:t>
            </a:r>
            <a:endParaRPr lang="en-US" sz="1400" dirty="0"/>
          </a:p>
          <a:p>
            <a:pPr marL="0" indent="0"/>
            <a:r>
              <a:rPr lang="en-US" sz="1400" dirty="0">
                <a:hlinkClick r:id="rId5"/>
              </a:rPr>
              <a:t>Spanish</a:t>
            </a:r>
            <a:endParaRPr lang="en-US" sz="1400" dirty="0"/>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Allow the group to have some time to chat before staring the meeting with/without coffee/sandwiches:</a:t>
            </a:r>
          </a:p>
          <a:p>
            <a:pPr marL="0" lvl="0" indent="0" algn="just" rtl="0">
              <a:lnSpc>
                <a:spcPct val="100000"/>
              </a:lnSpc>
              <a:spcBef>
                <a:spcPts val="0"/>
              </a:spcBef>
              <a:spcAft>
                <a:spcPts val="0"/>
              </a:spcAft>
              <a:buClr>
                <a:srgbClr val="084260"/>
              </a:buClr>
              <a:buSzPts val="1100"/>
              <a:buNone/>
            </a:pPr>
            <a:endParaRPr lang="en-US" sz="1400" dirty="0"/>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b="1" dirty="0"/>
              <a:t>Pros: </a:t>
            </a:r>
            <a:r>
              <a:rPr lang="en-US" sz="1400" dirty="0"/>
              <a:t>the befriending happens more naturally</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b="1" dirty="0"/>
              <a:t>Cons: </a:t>
            </a:r>
            <a:r>
              <a:rPr lang="en-US" sz="1400" dirty="0"/>
              <a:t>time-consuming and can be awkward for some people (language impediments, young people, etc.)</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n-US" sz="1400" dirty="0"/>
              <a:t>One-to-one or group presentations:</a:t>
            </a:r>
          </a:p>
          <a:p>
            <a:pPr marL="0" lvl="0" indent="0" algn="just" rtl="0">
              <a:lnSpc>
                <a:spcPct val="100000"/>
              </a:lnSpc>
              <a:spcBef>
                <a:spcPts val="0"/>
              </a:spcBef>
              <a:spcAft>
                <a:spcPts val="0"/>
              </a:spcAft>
              <a:buClr>
                <a:srgbClr val="084260"/>
              </a:buClr>
              <a:buSzPts val="1100"/>
              <a:buNone/>
            </a:pPr>
            <a:endParaRPr lang="en-US" sz="1400" dirty="0"/>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b="1" dirty="0"/>
              <a:t>Pros: </a:t>
            </a:r>
            <a:r>
              <a:rPr lang="en-US" sz="1400" dirty="0"/>
              <a:t>everyone talks, and it is a familiar dynamic for most people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b="1" dirty="0"/>
              <a:t>Cons: </a:t>
            </a:r>
            <a:r>
              <a:rPr lang="en-US" sz="1400" dirty="0"/>
              <a:t>People tend to focus more on their presentation than in listening to others. </a:t>
            </a:r>
          </a:p>
          <a:p>
            <a:pPr marL="0" lvl="0" indent="0" algn="just" rtl="0">
              <a:lnSpc>
                <a:spcPct val="100000"/>
              </a:lnSpc>
              <a:spcBef>
                <a:spcPts val="0"/>
              </a:spcBef>
              <a:spcAft>
                <a:spcPts val="0"/>
              </a:spcAft>
              <a:buClr>
                <a:srgbClr val="084260"/>
              </a:buClr>
              <a:buSzPts val="1100"/>
              <a:buNone/>
            </a:pPr>
            <a:endParaRPr lang="en-US" sz="1400" dirty="0"/>
          </a:p>
        </p:txBody>
      </p:sp>
    </p:spTree>
    <p:extLst>
      <p:ext uri="{BB962C8B-B14F-4D97-AF65-F5344CB8AC3E}">
        <p14:creationId xmlns:p14="http://schemas.microsoft.com/office/powerpoint/2010/main" val="2527767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0"/>
          <p:cNvSpPr txBox="1">
            <a:spLocks noGrp="1"/>
          </p:cNvSpPr>
          <p:nvPr>
            <p:ph type="body" idx="1"/>
          </p:nvPr>
        </p:nvSpPr>
        <p:spPr>
          <a:xfrm>
            <a:off x="765328" y="627587"/>
            <a:ext cx="3014509" cy="6623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4260"/>
              </a:buClr>
              <a:buSzPts val="2200"/>
              <a:buNone/>
            </a:pPr>
            <a:r>
              <a:rPr lang="es-ES" dirty="0"/>
              <a:t>3.3. Rules</a:t>
            </a:r>
            <a:endParaRPr dirty="0"/>
          </a:p>
          <a:p>
            <a:pPr marL="0" lvl="0" indent="0" algn="l" rtl="0">
              <a:lnSpc>
                <a:spcPct val="100000"/>
              </a:lnSpc>
              <a:spcBef>
                <a:spcPts val="2267"/>
              </a:spcBef>
              <a:spcAft>
                <a:spcPts val="0"/>
              </a:spcAft>
              <a:buClr>
                <a:srgbClr val="084260"/>
              </a:buClr>
              <a:buSzPts val="2200"/>
              <a:buNone/>
            </a:pPr>
            <a:endParaRPr dirty="0"/>
          </a:p>
        </p:txBody>
      </p:sp>
      <p:sp>
        <p:nvSpPr>
          <p:cNvPr id="530" name="Google Shape;530;p10"/>
          <p:cNvSpPr txBox="1">
            <a:spLocks noGrp="1"/>
          </p:cNvSpPr>
          <p:nvPr>
            <p:ph type="body" idx="2"/>
          </p:nvPr>
        </p:nvSpPr>
        <p:spPr>
          <a:xfrm>
            <a:off x="765328" y="1158656"/>
            <a:ext cx="3014509" cy="815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r>
              <a:rPr lang="en-US" dirty="0">
                <a:solidFill>
                  <a:srgbClr val="2B4A77"/>
                </a:solidFill>
              </a:rPr>
              <a:t>The group should write and sign its own rules collectively. </a:t>
            </a:r>
          </a:p>
        </p:txBody>
      </p:sp>
      <p:sp>
        <p:nvSpPr>
          <p:cNvPr id="532" name="Google Shape;532;p10"/>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16</a:t>
            </a:fld>
            <a:endParaRPr sz="700" b="0" i="0">
              <a:solidFill>
                <a:srgbClr val="595959"/>
              </a:solidFill>
              <a:latin typeface="Calibri"/>
              <a:ea typeface="Calibri"/>
              <a:cs typeface="Calibri"/>
              <a:sym typeface="Calibri"/>
            </a:endParaRPr>
          </a:p>
        </p:txBody>
      </p:sp>
      <p:pic>
        <p:nvPicPr>
          <p:cNvPr id="533" name="Google Shape;533;p10"/>
          <p:cNvPicPr preferRelativeResize="0">
            <a:picLocks noGrp="1"/>
          </p:cNvPicPr>
          <p:nvPr>
            <p:ph type="pic" idx="3"/>
          </p:nvPr>
        </p:nvPicPr>
        <p:blipFill rotWithShape="1">
          <a:blip r:embed="rId3">
            <a:alphaModFix/>
          </a:blip>
          <a:srcRect l="12878" r="12878"/>
          <a:stretch/>
        </p:blipFill>
        <p:spPr>
          <a:xfrm>
            <a:off x="3977692" y="522985"/>
            <a:ext cx="3064955" cy="2751872"/>
          </a:xfrm>
          <a:prstGeom prst="rect">
            <a:avLst/>
          </a:prstGeom>
          <a:solidFill>
            <a:srgbClr val="D8D8D8"/>
          </a:solidFill>
          <a:ln>
            <a:noFill/>
          </a:ln>
        </p:spPr>
      </p:pic>
      <p:sp>
        <p:nvSpPr>
          <p:cNvPr id="8" name="CuadroTexto 7">
            <a:extLst>
              <a:ext uri="{FF2B5EF4-FFF2-40B4-BE49-F238E27FC236}">
                <a16:creationId xmlns:a16="http://schemas.microsoft.com/office/drawing/2014/main" id="{92D11FC7-BC30-B537-78B1-734913642CB7}"/>
              </a:ext>
            </a:extLst>
          </p:cNvPr>
          <p:cNvSpPr txBox="1"/>
          <p:nvPr/>
        </p:nvSpPr>
        <p:spPr>
          <a:xfrm>
            <a:off x="1759858" y="4121586"/>
            <a:ext cx="5001688" cy="3046988"/>
          </a:xfrm>
          <a:prstGeom prst="rect">
            <a:avLst/>
          </a:prstGeom>
          <a:noFill/>
        </p:spPr>
        <p:txBody>
          <a:bodyPr wrap="square">
            <a:spAutoFit/>
          </a:bodyPr>
          <a:lstStyle/>
          <a:p>
            <a:pPr algn="just">
              <a:buClr>
                <a:srgbClr val="FFFFFF"/>
              </a:buClr>
              <a:buSzPts val="1100"/>
              <a:defRPr/>
            </a:pPr>
            <a:r>
              <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rPr>
              <a:t>Address people as you would like them to do with you: respect how they identify themselves</a:t>
            </a: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algn="just">
              <a:buClr>
                <a:srgbClr val="FFFFFF"/>
              </a:buClr>
              <a:buSzPts val="1100"/>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algn="just">
              <a:buClr>
                <a:srgbClr val="FFFFFF"/>
              </a:buClr>
              <a:buSzPts val="1100"/>
              <a:defRPr/>
            </a:pPr>
            <a:r>
              <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rPr>
              <a:t>Be patient with others, we all need our own time to process information</a:t>
            </a: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lang="en-US" sz="1600" b="1" dirty="0">
                <a:solidFill>
                  <a:srgbClr val="FFFFFF"/>
                </a:solidFill>
                <a:latin typeface="+mj-lt"/>
                <a:ea typeface="Calibri"/>
                <a:cs typeface="Calibri"/>
                <a:sym typeface="Calibri"/>
              </a:rPr>
              <a:t>Contribute in turns, respecting </a:t>
            </a:r>
            <a:r>
              <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rPr>
              <a:t>other’s speaking time</a:t>
            </a:r>
          </a:p>
        </p:txBody>
      </p:sp>
      <p:sp>
        <p:nvSpPr>
          <p:cNvPr id="9" name="Google Shape;591;p16">
            <a:extLst>
              <a:ext uri="{FF2B5EF4-FFF2-40B4-BE49-F238E27FC236}">
                <a16:creationId xmlns:a16="http://schemas.microsoft.com/office/drawing/2014/main" id="{C34A5AFE-C9E0-6CFE-603B-C45DB206F61E}"/>
              </a:ext>
            </a:extLst>
          </p:cNvPr>
          <p:cNvSpPr txBox="1">
            <a:spLocks/>
          </p:cNvSpPr>
          <p:nvPr/>
        </p:nvSpPr>
        <p:spPr>
          <a:xfrm>
            <a:off x="607173" y="3834973"/>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A</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 name="Google Shape;591;p16">
            <a:extLst>
              <a:ext uri="{FF2B5EF4-FFF2-40B4-BE49-F238E27FC236}">
                <a16:creationId xmlns:a16="http://schemas.microsoft.com/office/drawing/2014/main" id="{5736747D-CE30-A133-4771-0B6A80922AA4}"/>
              </a:ext>
            </a:extLst>
          </p:cNvPr>
          <p:cNvSpPr txBox="1">
            <a:spLocks/>
          </p:cNvSpPr>
          <p:nvPr/>
        </p:nvSpPr>
        <p:spPr>
          <a:xfrm>
            <a:off x="607173" y="5026593"/>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B</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591;p16">
            <a:extLst>
              <a:ext uri="{FF2B5EF4-FFF2-40B4-BE49-F238E27FC236}">
                <a16:creationId xmlns:a16="http://schemas.microsoft.com/office/drawing/2014/main" id="{F1E6083F-E70C-CD11-BBF5-CF50C83EFBF7}"/>
              </a:ext>
            </a:extLst>
          </p:cNvPr>
          <p:cNvSpPr txBox="1">
            <a:spLocks/>
          </p:cNvSpPr>
          <p:nvPr/>
        </p:nvSpPr>
        <p:spPr>
          <a:xfrm>
            <a:off x="607173" y="6320333"/>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C</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31" name="Google Shape;531;p10"/>
          <p:cNvSpPr txBox="1">
            <a:spLocks noGrp="1"/>
          </p:cNvSpPr>
          <p:nvPr>
            <p:ph type="body" idx="4"/>
          </p:nvPr>
        </p:nvSpPr>
        <p:spPr>
          <a:xfrm>
            <a:off x="759955" y="3566385"/>
            <a:ext cx="6435474" cy="540616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dirty="0"/>
              <a:t>Firstly, the facilitator can propose some basic rules to get things started, such as:</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r>
              <a:rPr lang="en-US" sz="1600" b="1" dirty="0"/>
              <a:t>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lang="en-US" sz="1400" dirty="0"/>
              <a:t>Write your own list of ‘dos and don’ts’ help to create a safe environment – this ABC is provided only as an example of what you can propose</a:t>
            </a:r>
            <a:r>
              <a:rPr lang="en-US" sz="1400" dirty="0">
                <a:solidFill>
                  <a:schemeClr val="bg1"/>
                </a:solidFill>
              </a:rPr>
              <a:t>. </a:t>
            </a: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After that, the members should discuss and propose new rules. To sum up, the rules will be written and agreed</a:t>
            </a:r>
            <a:r>
              <a:rPr kumimoji="0" lang="es-ES"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Periodically, the members should check the rules and change as necessary. </a:t>
            </a:r>
            <a:endParaRPr kumimoji="0" lang="es-ES"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lvl="0" indent="0" algn="just" rtl="0">
              <a:lnSpc>
                <a:spcPct val="100000"/>
              </a:lnSpc>
              <a:spcBef>
                <a:spcPts val="0"/>
              </a:spcBef>
              <a:spcAft>
                <a:spcPts val="0"/>
              </a:spcAft>
              <a:buClr>
                <a:schemeClr val="lt1"/>
              </a:buClr>
              <a:buSzPts val="1100"/>
              <a:buNone/>
            </a:pPr>
            <a:endParaRPr lang="en-US" sz="1400" dirty="0"/>
          </a:p>
        </p:txBody>
      </p:sp>
    </p:spTree>
    <p:extLst>
      <p:ext uri="{BB962C8B-B14F-4D97-AF65-F5344CB8AC3E}">
        <p14:creationId xmlns:p14="http://schemas.microsoft.com/office/powerpoint/2010/main" val="291931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899386" y="525561"/>
            <a:ext cx="3849346" cy="1398169"/>
          </a:xfrm>
          <a:prstGeom prst="rect">
            <a:avLst/>
          </a:prstGeom>
          <a:noFill/>
          <a:ln>
            <a:noFill/>
          </a:ln>
        </p:spPr>
        <p:txBody>
          <a:bodyPr spcFirstLastPara="1" wrap="square" lIns="91425" tIns="45700" rIns="91425" bIns="45700" anchor="ctr" anchorCtr="0">
            <a:normAutofit fontScale="92500" lnSpcReduction="10000"/>
          </a:bodyPr>
          <a:lstStyle/>
          <a:p>
            <a:pPr marL="228600" indent="0"/>
            <a:r>
              <a:rPr lang="en-IE" sz="2100" dirty="0"/>
              <a:t>KNOWLEDGE, ONCE GAINED, CASTS A LIGHT BEYOND ITS OWN IMMEDIATE BOUNDARIES</a:t>
            </a:r>
          </a:p>
          <a:p>
            <a:pPr marL="0" indent="0">
              <a:lnSpc>
                <a:spcPct val="120000"/>
              </a:lnSpc>
              <a:spcBef>
                <a:spcPts val="0"/>
              </a:spcBef>
              <a:buSzPts val="1100"/>
            </a:pPr>
            <a:r>
              <a:rPr lang="en-IE" sz="1200" b="1" dirty="0"/>
              <a:t>John Tyndall</a:t>
            </a:r>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17</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aphicFrame>
        <p:nvGraphicFramePr>
          <p:cNvPr id="7" name="Tabla 6">
            <a:extLst>
              <a:ext uri="{FF2B5EF4-FFF2-40B4-BE49-F238E27FC236}">
                <a16:creationId xmlns:a16="http://schemas.microsoft.com/office/drawing/2014/main" id="{BD24E682-DC0E-4C49-AAFE-991A52993B79}"/>
              </a:ext>
            </a:extLst>
          </p:cNvPr>
          <p:cNvGraphicFramePr>
            <a:graphicFrameLocks noGrp="1"/>
          </p:cNvGraphicFramePr>
          <p:nvPr>
            <p:extLst>
              <p:ext uri="{D42A27DB-BD31-4B8C-83A1-F6EECF244321}">
                <p14:modId xmlns:p14="http://schemas.microsoft.com/office/powerpoint/2010/main" val="1769465666"/>
              </p:ext>
            </p:extLst>
          </p:nvPr>
        </p:nvGraphicFramePr>
        <p:xfrm>
          <a:off x="788000" y="3468917"/>
          <a:ext cx="5983672" cy="6546982"/>
        </p:xfrm>
        <a:graphic>
          <a:graphicData uri="http://schemas.openxmlformats.org/drawingml/2006/table">
            <a:tbl>
              <a:tblPr bandRow="1"/>
              <a:tblGrid>
                <a:gridCol w="2991836">
                  <a:extLst>
                    <a:ext uri="{9D8B030D-6E8A-4147-A177-3AD203B41FA5}">
                      <a16:colId xmlns:a16="http://schemas.microsoft.com/office/drawing/2014/main" val="865359108"/>
                    </a:ext>
                  </a:extLst>
                </a:gridCol>
                <a:gridCol w="2991836">
                  <a:extLst>
                    <a:ext uri="{9D8B030D-6E8A-4147-A177-3AD203B41FA5}">
                      <a16:colId xmlns:a16="http://schemas.microsoft.com/office/drawing/2014/main" val="2934044958"/>
                    </a:ext>
                  </a:extLst>
                </a:gridCol>
              </a:tblGrid>
              <a:tr h="358835">
                <a:tc>
                  <a:txBody>
                    <a:bodyPr/>
                    <a:lstStyle/>
                    <a:p>
                      <a:pPr algn="ctr">
                        <a:lnSpc>
                          <a:spcPct val="90000"/>
                        </a:lnSpc>
                      </a:pPr>
                      <a:r>
                        <a:rPr lang="en-GB" sz="1600" b="1" dirty="0">
                          <a:solidFill>
                            <a:srgbClr val="EB2788"/>
                          </a:solidFill>
                          <a:effectLst/>
                          <a:latin typeface="+mj-lt"/>
                          <a:ea typeface="Calibri" panose="020F0502020204030204" pitchFamily="34" charset="0"/>
                        </a:rPr>
                        <a:t>DOS</a:t>
                      </a:r>
                      <a:endParaRPr lang="es-ES" sz="1600" dirty="0">
                        <a:effectLst/>
                        <a:latin typeface="+mj-lt"/>
                        <a:ea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600" b="1" dirty="0">
                          <a:solidFill>
                            <a:srgbClr val="EB2788"/>
                          </a:solidFill>
                          <a:effectLst/>
                          <a:latin typeface="+mj-lt"/>
                          <a:ea typeface="Calibri" panose="020F0502020204030204" pitchFamily="34" charset="0"/>
                        </a:rPr>
                        <a:t>DON’TS</a:t>
                      </a:r>
                      <a:endParaRPr lang="es-ES" sz="1600" dirty="0">
                        <a:effectLst/>
                        <a:latin typeface="+mj-lt"/>
                        <a:ea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875317448"/>
                  </a:ext>
                </a:extLst>
              </a:tr>
              <a:tr h="530387">
                <a:tc>
                  <a:txBody>
                    <a:bodyPr/>
                    <a:lstStyle/>
                    <a:p>
                      <a:pPr algn="just">
                        <a:lnSpc>
                          <a:spcPct val="90000"/>
                        </a:lnSpc>
                      </a:pPr>
                      <a:r>
                        <a:rPr lang="en-GB" sz="1600" b="1" i="0" u="none" strike="noStrike" cap="none" dirty="0">
                          <a:solidFill>
                            <a:srgbClr val="EB2788"/>
                          </a:solidFill>
                          <a:effectLst/>
                          <a:latin typeface="+mj-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Use inclusive language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lvl="1" algn="l">
                        <a:lnSpc>
                          <a:spcPct val="115000"/>
                        </a:lnSpc>
                      </a:pPr>
                      <a:r>
                        <a:rPr lang="en-GB" sz="1600" b="1" i="0" u="none" strike="noStrike" cap="none" dirty="0">
                          <a:solidFill>
                            <a:srgbClr val="EB2788"/>
                          </a:solidFill>
                          <a:effectLst/>
                          <a:latin typeface="+mj-lt"/>
                          <a:ea typeface="Calibri" panose="020F0502020204030204" pitchFamily="34" charset="0"/>
                          <a:cs typeface="+mn-cs"/>
                          <a:sym typeface="Arial"/>
                        </a:rPr>
                        <a:t>✗  </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Tolerate sexist comments or behaviours</a:t>
                      </a:r>
                      <a:endParaRPr lang="es-ES"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09357894"/>
                  </a:ext>
                </a:extLst>
              </a:tr>
              <a:tr h="557487">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Promote spaces where people feel heard</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b="1"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Permit certain members to capitalise interaction or dominate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60560845"/>
                  </a:ext>
                </a:extLst>
              </a:tr>
              <a:tr h="266974">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Promote constructive criticism</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Allow personal criticism</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93881756"/>
                  </a:ext>
                </a:extLst>
              </a:tr>
              <a:tr h="557487">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Understand cultural/ethnic diversity</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Let prejudices or racist speech occur</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09407581"/>
                  </a:ext>
                </a:extLst>
              </a:tr>
              <a:tr h="557487">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Recognise other’s generational knowledge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Take anything for granted based on age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0582356"/>
                  </a:ext>
                </a:extLst>
              </a:tr>
              <a:tr h="848000">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Promote respect of each other’s boundaries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Allow participants to override other people’s limits (unwanted physical contact, rude gestures, etc.)</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16589226"/>
                  </a:ext>
                </a:extLst>
              </a:tr>
              <a:tr h="55748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Make sure that every voice is heard</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Let questions or opinions pass over without the group’s feedback</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57479312"/>
                  </a:ext>
                </a:extLst>
              </a:tr>
              <a:tr h="55748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Indicate the person kindly if there’s anything to correct</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Publicly accuse someone if there is  inappropriate behaviour</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58837004"/>
                  </a:ext>
                </a:extLst>
              </a:tr>
              <a:tr h="55748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Encourage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a friendly peer-to-peer environment</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Allow patronising ways of addressing each other (mansplaining, condescendence…)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88873812"/>
                  </a:ext>
                </a:extLst>
              </a:tr>
              <a:tr h="55748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Promote digital skills as a group benefit rather than a personal asset</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Allow bragging about digital skills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3520722"/>
                  </a:ext>
                </a:extLst>
              </a:tr>
              <a:tr h="344482">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Encourage calm discussion</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b="1"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Allow shouting under any circumstances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2234335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
          <p:cNvSpPr txBox="1">
            <a:spLocks noGrp="1"/>
          </p:cNvSpPr>
          <p:nvPr>
            <p:ph type="body" idx="1"/>
          </p:nvPr>
        </p:nvSpPr>
        <p:spPr>
          <a:xfrm>
            <a:off x="510218" y="1620704"/>
            <a:ext cx="6526988" cy="397031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dirty="0"/>
              <a:t>This is the core activity of these clubs - the space in which people explain the areas of their digital life where they want to improve and to find peers to help them. </a:t>
            </a:r>
          </a:p>
          <a:p>
            <a:pPr marL="0" lvl="0" indent="0" algn="just" rtl="0">
              <a:lnSpc>
                <a:spcPct val="100000"/>
              </a:lnSpc>
              <a:spcBef>
                <a:spcPts val="0"/>
              </a:spcBef>
              <a:spcAft>
                <a:spcPts val="0"/>
              </a:spcAft>
              <a:buClr>
                <a:schemeClr val="lt1"/>
              </a:buClr>
              <a:buSzPts val="1100"/>
              <a:buNone/>
            </a:pPr>
            <a:r>
              <a:rPr lang="en-US" sz="1400" dirty="0"/>
              <a:t>This can take many forms, for example, some people may have trouble in dealing with Excel, while others want to learn digital design. This facilitated time is meant for everyone, shared equally.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Here are some ideas to help make this happen: </a:t>
            </a:r>
          </a:p>
          <a:p>
            <a:pPr marL="0" lvl="0" indent="0" algn="just" rtl="0">
              <a:lnSpc>
                <a:spcPct val="100000"/>
              </a:lnSpc>
              <a:spcBef>
                <a:spcPts val="0"/>
              </a:spcBef>
              <a:spcAft>
                <a:spcPts val="0"/>
              </a:spcAft>
              <a:buClr>
                <a:schemeClr val="lt1"/>
              </a:buClr>
              <a:buSzPts val="1100"/>
              <a:buNone/>
            </a:pPr>
            <a:r>
              <a:rPr lang="en-US" sz="1400" dirty="0"/>
              <a:t> </a:t>
            </a:r>
          </a:p>
          <a:p>
            <a:pPr marL="0" lvl="0" indent="0" algn="l">
              <a:buClr>
                <a:srgbClr val="000000"/>
              </a:buClr>
              <a:buSzPts val="1100"/>
              <a:buFont typeface="Arial"/>
              <a:buNone/>
            </a:pPr>
            <a:r>
              <a:rPr lang="en-US" sz="1600" b="1" dirty="0">
                <a:solidFill>
                  <a:srgbClr val="E63275"/>
                </a:solidFill>
                <a:latin typeface="+mj-lt"/>
                <a:sym typeface="Arial"/>
              </a:rPr>
              <a:t>APPROACH 1 </a:t>
            </a:r>
          </a:p>
          <a:p>
            <a:pPr marL="0" lvl="0" indent="0" algn="just" rtl="0">
              <a:lnSpc>
                <a:spcPct val="100000"/>
              </a:lnSpc>
              <a:spcBef>
                <a:spcPts val="0"/>
              </a:spcBef>
              <a:spcAft>
                <a:spcPts val="0"/>
              </a:spcAft>
              <a:buClr>
                <a:schemeClr val="lt1"/>
              </a:buClr>
              <a:buSzPts val="1100"/>
              <a:buNone/>
            </a:pPr>
            <a:r>
              <a:rPr lang="en-US" sz="1400" dirty="0"/>
              <a:t>Before the session ask people to write down any aspect of digital skills that they have difficulties with, or something new they want to learn. Then they should share it with the club and find potential matches in other people. </a:t>
            </a:r>
          </a:p>
          <a:p>
            <a:pPr marL="0" lvl="0" indent="0" algn="just" rtl="0">
              <a:lnSpc>
                <a:spcPct val="100000"/>
              </a:lnSpc>
              <a:spcBef>
                <a:spcPts val="0"/>
              </a:spcBef>
              <a:spcAft>
                <a:spcPts val="0"/>
              </a:spcAft>
              <a:buClr>
                <a:schemeClr val="lt1"/>
              </a:buClr>
              <a:buSzPts val="1100"/>
              <a:buNone/>
            </a:pPr>
            <a:endParaRPr lang="en-US" sz="1400" dirty="0"/>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n-US" sz="1400" b="1" dirty="0"/>
              <a:t>Pros: </a:t>
            </a:r>
            <a:r>
              <a:rPr lang="en-US" sz="1400" dirty="0"/>
              <a:t>People will choose topics that feel important to them. This dynamic creates commitment to the club in advance, saves time and brings focus.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n-US" sz="1400" b="1" dirty="0"/>
              <a:t>Cons: </a:t>
            </a:r>
            <a:r>
              <a:rPr lang="en-US" sz="1400" dirty="0"/>
              <a:t>It is possible that some people will not have anything prepared. Also, people might bring impossible topics. </a:t>
            </a:r>
          </a:p>
        </p:txBody>
      </p:sp>
      <p:sp>
        <p:nvSpPr>
          <p:cNvPr id="502" name="Google Shape;502;p7"/>
          <p:cNvSpPr txBox="1">
            <a:spLocks noGrp="1"/>
          </p:cNvSpPr>
          <p:nvPr>
            <p:ph type="body" idx="4"/>
          </p:nvPr>
        </p:nvSpPr>
        <p:spPr>
          <a:xfrm>
            <a:off x="494393" y="1114703"/>
            <a:ext cx="6570888" cy="5060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3.4. Putting the group to work</a:t>
            </a:r>
            <a:endParaRPr dirty="0"/>
          </a:p>
        </p:txBody>
      </p:sp>
      <p:sp>
        <p:nvSpPr>
          <p:cNvPr id="503" name="Google Shape;503;p7"/>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18</a:t>
            </a:fld>
            <a:endParaRPr sz="700" b="0" i="0">
              <a:solidFill>
                <a:srgbClr val="595959"/>
              </a:solidFill>
              <a:latin typeface="Calibri"/>
              <a:ea typeface="Calibri"/>
              <a:cs typeface="Calibri"/>
              <a:sym typeface="Calibri"/>
            </a:endParaRPr>
          </a:p>
        </p:txBody>
      </p:sp>
      <p:sp>
        <p:nvSpPr>
          <p:cNvPr id="10" name="CuadroTexto 9">
            <a:extLst>
              <a:ext uri="{FF2B5EF4-FFF2-40B4-BE49-F238E27FC236}">
                <a16:creationId xmlns:a16="http://schemas.microsoft.com/office/drawing/2014/main" id="{65781226-B899-B25A-96E7-884027689656}"/>
              </a:ext>
            </a:extLst>
          </p:cNvPr>
          <p:cNvSpPr txBox="1"/>
          <p:nvPr/>
        </p:nvSpPr>
        <p:spPr>
          <a:xfrm>
            <a:off x="553098" y="5678106"/>
            <a:ext cx="6555064" cy="4247317"/>
          </a:xfrm>
          <a:prstGeom prst="rect">
            <a:avLst/>
          </a:prstGeom>
          <a:noFill/>
        </p:spPr>
        <p:txBody>
          <a:bodyPr wrap="square">
            <a:spAutoFit/>
          </a:bodyPr>
          <a:lstStyle/>
          <a:p>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endParaRPr lang="en-US" sz="1600" b="1" dirty="0">
              <a:solidFill>
                <a:srgbClr val="E63275"/>
              </a:solidFill>
              <a:latin typeface="+mj-lt"/>
              <a:ea typeface="Calibri"/>
              <a:cs typeface="Calibri"/>
              <a:sym typeface="Calibri"/>
            </a:endParaRPr>
          </a:p>
          <a:p>
            <a:r>
              <a:rPr lang="en-US" sz="1600" b="1" dirty="0">
                <a:solidFill>
                  <a:srgbClr val="E63275"/>
                </a:solidFill>
                <a:latin typeface="+mj-lt"/>
                <a:ea typeface="Calibri"/>
                <a:cs typeface="Calibri"/>
                <a:sym typeface="Calibri"/>
              </a:rPr>
              <a:t>APPROACH 2 </a:t>
            </a: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Asl people to identify problems they think others might have with digital skills: this helps to identify problems without the need of thinking too much about themselves. It will naturally raise problems that others in the club may have. </a:t>
            </a:r>
          </a:p>
          <a:p>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305284"/>
              </a:buClr>
              <a:buFont typeface="Arial" panose="020B0604020202020204" pitchFamily="34" charset="0"/>
              <a:buChar char="•"/>
            </a:pPr>
            <a:r>
              <a:rPr lang="en-US" b="1" dirty="0">
                <a:solidFill>
                  <a:srgbClr val="2B4A77"/>
                </a:solidFill>
                <a:latin typeface="Calibri" panose="020F0502020204030204" pitchFamily="34" charset="0"/>
                <a:ea typeface="Calibri" panose="020F0502020204030204" pitchFamily="34" charset="0"/>
                <a:cs typeface="Calibri" panose="020F0502020204030204" pitchFamily="34" charset="0"/>
              </a:rPr>
              <a:t>Pros: </a:t>
            </a: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Quick and easy for the participants to think. Everyone can join in. </a:t>
            </a:r>
          </a:p>
          <a:p>
            <a:pPr marL="285750" indent="-285750">
              <a:buClr>
                <a:srgbClr val="305284"/>
              </a:buClr>
              <a:buFont typeface="Arial" panose="020B0604020202020204" pitchFamily="34" charset="0"/>
              <a:buChar char="•"/>
            </a:pPr>
            <a:r>
              <a:rPr lang="en-US" b="1" dirty="0">
                <a:solidFill>
                  <a:srgbClr val="2B4A77"/>
                </a:solidFill>
                <a:latin typeface="Calibri" panose="020F0502020204030204" pitchFamily="34" charset="0"/>
                <a:ea typeface="Calibri" panose="020F0502020204030204" pitchFamily="34" charset="0"/>
                <a:cs typeface="Calibri" panose="020F0502020204030204" pitchFamily="34" charset="0"/>
              </a:rPr>
              <a:t>Cons:  </a:t>
            </a: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Time-consuming and problems can be mentioned in very abstract terms.</a:t>
            </a:r>
          </a:p>
          <a:p>
            <a:pPr marL="285750" indent="-285750">
              <a:buFont typeface="Arial" panose="020B0604020202020204" pitchFamily="34" charset="0"/>
              <a:buChar char="•"/>
            </a:pP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After that, let the participants gather in groups based on their needs and what they can offer to each other. They should decide by themselves the best way to learn together. In that sense, you should not impose anything on them. </a:t>
            </a:r>
          </a:p>
          <a:p>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305284"/>
              </a:buClr>
              <a:buFont typeface="Wingdings" panose="05000000000000000000" pitchFamily="2" charset="2"/>
              <a:buChar char="q"/>
            </a:pP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Make sure that the rules are followed in the smaller scale interactions too. </a:t>
            </a:r>
          </a:p>
          <a:p>
            <a:pPr marL="285750" indent="-285750">
              <a:buClr>
                <a:srgbClr val="305284"/>
              </a:buClr>
              <a:buFont typeface="Wingdings" panose="05000000000000000000" pitchFamily="2" charset="2"/>
              <a:buChar char="q"/>
            </a:pP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Check if there are any communication or language problems which you or other members can help to address.</a:t>
            </a:r>
          </a:p>
          <a:p>
            <a:pPr marL="285750" indent="-285750">
              <a:buClr>
                <a:srgbClr val="305284"/>
              </a:buClr>
              <a:buFont typeface="Wingdings" panose="05000000000000000000" pitchFamily="2" charset="2"/>
              <a:buChar char="q"/>
            </a:pP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Discourage groups becoming the isolated or stuck. Make sure there is a sense of  unity in the club and allow people to move between groups.</a:t>
            </a:r>
          </a:p>
        </p:txBody>
      </p:sp>
    </p:spTree>
    <p:extLst>
      <p:ext uri="{BB962C8B-B14F-4D97-AF65-F5344CB8AC3E}">
        <p14:creationId xmlns:p14="http://schemas.microsoft.com/office/powerpoint/2010/main" val="2919594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1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19</a:t>
            </a:fld>
            <a:endParaRPr/>
          </a:p>
        </p:txBody>
      </p:sp>
      <p:sp>
        <p:nvSpPr>
          <p:cNvPr id="557" name="Google Shape;557;p13"/>
          <p:cNvSpPr txBox="1">
            <a:spLocks noGrp="1"/>
          </p:cNvSpPr>
          <p:nvPr>
            <p:ph type="body" idx="3"/>
          </p:nvPr>
        </p:nvSpPr>
        <p:spPr>
          <a:xfrm>
            <a:off x="1014294" y="234311"/>
            <a:ext cx="4254736" cy="1611822"/>
          </a:xfrm>
          <a:prstGeom prst="rect">
            <a:avLst/>
          </a:prstGeom>
          <a:noFill/>
          <a:ln>
            <a:noFill/>
          </a:ln>
        </p:spPr>
        <p:txBody>
          <a:bodyPr spcFirstLastPara="1" wrap="square" lIns="91425" tIns="45700" rIns="91425" bIns="45700" anchor="t" anchorCtr="0">
            <a:noAutofit/>
          </a:bodyPr>
          <a:lstStyle/>
          <a:p>
            <a:pPr algn="l"/>
            <a:r>
              <a:rPr lang="en-IE" b="0" dirty="0"/>
              <a:t>TELL ME AND I FORGET, TEACH ME AND I MAY REMEMBER, INVOLVE ME AND I LEARN</a:t>
            </a:r>
          </a:p>
          <a:p>
            <a:pPr marL="0" indent="0">
              <a:spcBef>
                <a:spcPts val="0"/>
              </a:spcBef>
              <a:buSzPts val="1600"/>
            </a:pPr>
            <a:r>
              <a:rPr lang="en-IE" sz="1100" dirty="0"/>
              <a:t>Benjamin Franklin</a:t>
            </a:r>
          </a:p>
          <a:p>
            <a:pPr marL="0" lvl="0" indent="0" algn="ctr" rtl="0">
              <a:lnSpc>
                <a:spcPct val="100000"/>
              </a:lnSpc>
              <a:spcBef>
                <a:spcPts val="2267"/>
              </a:spcBef>
              <a:spcAft>
                <a:spcPts val="0"/>
              </a:spcAft>
              <a:buClr>
                <a:schemeClr val="lt1"/>
              </a:buClr>
              <a:buSzPts val="2200"/>
              <a:buNone/>
            </a:pPr>
            <a:endParaRPr b="0" dirty="0"/>
          </a:p>
        </p:txBody>
      </p:sp>
      <p:pic>
        <p:nvPicPr>
          <p:cNvPr id="559" name="Google Shape;559;p13"/>
          <p:cNvPicPr preferRelativeResize="0">
            <a:picLocks noGrp="1"/>
          </p:cNvPicPr>
          <p:nvPr>
            <p:ph type="pic" idx="2"/>
          </p:nvPr>
        </p:nvPicPr>
        <p:blipFill rotWithShape="1">
          <a:blip r:embed="rId3">
            <a:alphaModFix/>
          </a:blip>
          <a:srcRect t="16667" b="16666"/>
          <a:stretch/>
        </p:blipFill>
        <p:spPr>
          <a:xfrm>
            <a:off x="1273455" y="2729130"/>
            <a:ext cx="5035826" cy="5035826"/>
          </a:xfrm>
          <a:prstGeom prst="rect">
            <a:avLst/>
          </a:prstGeom>
          <a:noFill/>
          <a:ln>
            <a:noFill/>
          </a:ln>
        </p:spPr>
      </p:pic>
      <p:grpSp>
        <p:nvGrpSpPr>
          <p:cNvPr id="560" name="Google Shape;560;p13"/>
          <p:cNvGrpSpPr/>
          <p:nvPr/>
        </p:nvGrpSpPr>
        <p:grpSpPr>
          <a:xfrm>
            <a:off x="5775859" y="3963577"/>
            <a:ext cx="1487826" cy="1083162"/>
            <a:chOff x="3400450" y="986392"/>
            <a:chExt cx="1487826" cy="1083162"/>
          </a:xfrm>
        </p:grpSpPr>
        <p:sp>
          <p:nvSpPr>
            <p:cNvPr id="561" name="Google Shape;561;p13"/>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62" name="Google Shape;562;p13"/>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
          <p:cNvSpPr txBox="1">
            <a:spLocks noGrp="1"/>
          </p:cNvSpPr>
          <p:nvPr>
            <p:ph type="body" idx="1"/>
          </p:nvPr>
        </p:nvSpPr>
        <p:spPr>
          <a:xfrm>
            <a:off x="2203825" y="3231107"/>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01</a:t>
            </a:r>
            <a:endParaRPr/>
          </a:p>
        </p:txBody>
      </p:sp>
      <p:sp>
        <p:nvSpPr>
          <p:cNvPr id="457" name="Google Shape;457;p3"/>
          <p:cNvSpPr txBox="1">
            <a:spLocks noGrp="1"/>
          </p:cNvSpPr>
          <p:nvPr>
            <p:ph type="body" idx="2"/>
          </p:nvPr>
        </p:nvSpPr>
        <p:spPr>
          <a:xfrm>
            <a:off x="2973040" y="3231107"/>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INTRODUCTION</a:t>
            </a:r>
            <a:endParaRPr dirty="0"/>
          </a:p>
        </p:txBody>
      </p:sp>
      <p:sp>
        <p:nvSpPr>
          <p:cNvPr id="458" name="Google Shape;458;p3"/>
          <p:cNvSpPr txBox="1">
            <a:spLocks noGrp="1"/>
          </p:cNvSpPr>
          <p:nvPr>
            <p:ph type="body" idx="3"/>
          </p:nvPr>
        </p:nvSpPr>
        <p:spPr>
          <a:xfrm>
            <a:off x="2203825" y="3706349"/>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02</a:t>
            </a:r>
            <a:endParaRPr/>
          </a:p>
        </p:txBody>
      </p:sp>
      <p:sp>
        <p:nvSpPr>
          <p:cNvPr id="459" name="Google Shape;459;p3"/>
          <p:cNvSpPr txBox="1">
            <a:spLocks noGrp="1"/>
          </p:cNvSpPr>
          <p:nvPr>
            <p:ph type="body" idx="4"/>
          </p:nvPr>
        </p:nvSpPr>
        <p:spPr>
          <a:xfrm>
            <a:off x="2973040" y="3706349"/>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FORMING A CLUB</a:t>
            </a:r>
            <a:endParaRPr dirty="0"/>
          </a:p>
        </p:txBody>
      </p:sp>
      <p:sp>
        <p:nvSpPr>
          <p:cNvPr id="460" name="Google Shape;460;p3"/>
          <p:cNvSpPr txBox="1">
            <a:spLocks noGrp="1"/>
          </p:cNvSpPr>
          <p:nvPr>
            <p:ph type="body" idx="5"/>
          </p:nvPr>
        </p:nvSpPr>
        <p:spPr>
          <a:xfrm>
            <a:off x="2203825" y="422247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03</a:t>
            </a:r>
            <a:endParaRPr/>
          </a:p>
        </p:txBody>
      </p:sp>
      <p:sp>
        <p:nvSpPr>
          <p:cNvPr id="461" name="Google Shape;461;p3"/>
          <p:cNvSpPr txBox="1">
            <a:spLocks noGrp="1"/>
          </p:cNvSpPr>
          <p:nvPr>
            <p:ph type="body" idx="6"/>
          </p:nvPr>
        </p:nvSpPr>
        <p:spPr>
          <a:xfrm>
            <a:off x="2973040" y="4222473"/>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RUNNING COMMUNITY CLUBS</a:t>
            </a:r>
            <a:endParaRPr dirty="0"/>
          </a:p>
        </p:txBody>
      </p:sp>
      <p:sp>
        <p:nvSpPr>
          <p:cNvPr id="462" name="Google Shape;462;p3"/>
          <p:cNvSpPr txBox="1">
            <a:spLocks noGrp="1"/>
          </p:cNvSpPr>
          <p:nvPr>
            <p:ph type="body" idx="7"/>
          </p:nvPr>
        </p:nvSpPr>
        <p:spPr>
          <a:xfrm>
            <a:off x="2203825" y="4708438"/>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04</a:t>
            </a:r>
            <a:endParaRPr/>
          </a:p>
        </p:txBody>
      </p:sp>
      <p:sp>
        <p:nvSpPr>
          <p:cNvPr id="463" name="Google Shape;463;p3"/>
          <p:cNvSpPr txBox="1">
            <a:spLocks noGrp="1"/>
          </p:cNvSpPr>
          <p:nvPr>
            <p:ph type="body" idx="8"/>
          </p:nvPr>
        </p:nvSpPr>
        <p:spPr>
          <a:xfrm>
            <a:off x="2973040" y="4708438"/>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DIGITAL TOOLS FOR CARRYING OUT ACTIVITIES</a:t>
            </a:r>
            <a:endParaRPr dirty="0"/>
          </a:p>
        </p:txBody>
      </p:sp>
      <p:sp>
        <p:nvSpPr>
          <p:cNvPr id="464" name="Google Shape;464;p3"/>
          <p:cNvSpPr txBox="1">
            <a:spLocks noGrp="1"/>
          </p:cNvSpPr>
          <p:nvPr>
            <p:ph type="body" idx="9"/>
          </p:nvPr>
        </p:nvSpPr>
        <p:spPr>
          <a:xfrm>
            <a:off x="466929" y="1139880"/>
            <a:ext cx="6815990"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500"/>
              <a:buNone/>
            </a:pPr>
            <a:r>
              <a:rPr lang="en-US"/>
              <a:t>contents</a:t>
            </a:r>
            <a:endParaRPr/>
          </a:p>
        </p:txBody>
      </p:sp>
      <p:sp>
        <p:nvSpPr>
          <p:cNvPr id="465" name="Google Shape;465;p3"/>
          <p:cNvSpPr txBox="1">
            <a:spLocks noGrp="1"/>
          </p:cNvSpPr>
          <p:nvPr>
            <p:ph type="body" idx="13"/>
          </p:nvPr>
        </p:nvSpPr>
        <p:spPr>
          <a:xfrm>
            <a:off x="2209998" y="5182694"/>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05</a:t>
            </a:r>
            <a:endParaRPr/>
          </a:p>
        </p:txBody>
      </p:sp>
      <p:sp>
        <p:nvSpPr>
          <p:cNvPr id="466" name="Google Shape;466;p3"/>
          <p:cNvSpPr txBox="1">
            <a:spLocks noGrp="1"/>
          </p:cNvSpPr>
          <p:nvPr>
            <p:ph type="body" idx="14"/>
          </p:nvPr>
        </p:nvSpPr>
        <p:spPr>
          <a:xfrm>
            <a:off x="2979213" y="5182694"/>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ANNEXES</a:t>
            </a:r>
            <a:endParaRPr dirty="0"/>
          </a:p>
        </p:txBody>
      </p:sp>
      <p:sp>
        <p:nvSpPr>
          <p:cNvPr id="468" name="Google Shape;468;p3"/>
          <p:cNvSpPr txBox="1">
            <a:spLocks noGrp="1"/>
          </p:cNvSpPr>
          <p:nvPr>
            <p:ph type="body" idx="16"/>
          </p:nvPr>
        </p:nvSpPr>
        <p:spPr>
          <a:xfrm>
            <a:off x="2979213" y="5698818"/>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CONTACT US!</a:t>
            </a:r>
            <a:endParaRPr dirty="0"/>
          </a:p>
        </p:txBody>
      </p:sp>
      <p:sp>
        <p:nvSpPr>
          <p:cNvPr id="469" name="Google Shape;469;p3"/>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a:t>
            </a:fld>
            <a:endParaRPr sz="700" b="0" i="0">
              <a:solidFill>
                <a:srgbClr val="595959"/>
              </a:solidFill>
              <a:latin typeface="Calibri"/>
              <a:ea typeface="Calibri"/>
              <a:cs typeface="Calibri"/>
              <a:sym typeface="Calibri"/>
            </a:endParaRPr>
          </a:p>
        </p:txBody>
      </p:sp>
      <p:sp>
        <p:nvSpPr>
          <p:cNvPr id="4" name="TextBox 3">
            <a:extLst>
              <a:ext uri="{FF2B5EF4-FFF2-40B4-BE49-F238E27FC236}">
                <a16:creationId xmlns:a16="http://schemas.microsoft.com/office/drawing/2014/main" id="{07CD341B-367E-A57F-7A7F-81125AA3CE05}"/>
              </a:ext>
            </a:extLst>
          </p:cNvPr>
          <p:cNvSpPr txBox="1"/>
          <p:nvPr/>
        </p:nvSpPr>
        <p:spPr>
          <a:xfrm>
            <a:off x="3097001" y="8887598"/>
            <a:ext cx="2707839" cy="1477328"/>
          </a:xfrm>
          <a:prstGeom prst="rect">
            <a:avLst/>
          </a:prstGeom>
          <a:noFill/>
        </p:spPr>
        <p:txBody>
          <a:bodyPr wrap="square">
            <a:spAutoFit/>
          </a:bodyPr>
          <a:lstStyle/>
          <a:p>
            <a:pPr algn="just"/>
            <a:r>
              <a:rPr lang="en-US" sz="1000" dirty="0"/>
              <a:t>CC BY</a:t>
            </a:r>
          </a:p>
          <a:p>
            <a:pPr algn="just"/>
            <a:r>
              <a:rPr lang="en-US" sz="1000" dirty="0"/>
              <a:t>This license enables </a:t>
            </a:r>
            <a:r>
              <a:rPr lang="en-US" sz="1000" dirty="0" err="1"/>
              <a:t>reusers</a:t>
            </a:r>
            <a:r>
              <a:rPr lang="en-US" sz="1000" dirty="0"/>
              <a:t> to distribute, remix, adapt, and build upon the material in any medium or format, so long as attribution is given to the creator. The license allows for commercial use. CC BY includes the following elements:</a:t>
            </a:r>
          </a:p>
          <a:p>
            <a:pPr algn="just"/>
            <a:endParaRPr lang="en-US" sz="1000" dirty="0"/>
          </a:p>
          <a:p>
            <a:pPr algn="just"/>
            <a:r>
              <a:rPr lang="en-US" sz="1000" dirty="0"/>
              <a:t> BY: credit must be given to the creator.</a:t>
            </a:r>
            <a:endParaRPr lang="en-GB" sz="1000" dirty="0"/>
          </a:p>
        </p:txBody>
      </p:sp>
      <p:pic>
        <p:nvPicPr>
          <p:cNvPr id="5" name="Picture 2">
            <a:extLst>
              <a:ext uri="{FF2B5EF4-FFF2-40B4-BE49-F238E27FC236}">
                <a16:creationId xmlns:a16="http://schemas.microsoft.com/office/drawing/2014/main" id="{5F3D8FA7-B2DB-E5B6-5338-38372218B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397" y="8745334"/>
            <a:ext cx="813226" cy="284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
          <p:cNvSpPr txBox="1">
            <a:spLocks noGrp="1"/>
          </p:cNvSpPr>
          <p:nvPr>
            <p:ph type="body" idx="3"/>
          </p:nvPr>
        </p:nvSpPr>
        <p:spPr>
          <a:xfrm>
            <a:off x="700476" y="5207114"/>
            <a:ext cx="3019010" cy="492524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600"/>
              </a:spcAft>
              <a:buClr>
                <a:srgbClr val="084260"/>
              </a:buClr>
              <a:buSzPts val="1100"/>
              <a:buNone/>
            </a:pPr>
            <a:r>
              <a:rPr lang="en-US" sz="1400" b="1" dirty="0"/>
              <a:t>The group needs an engagement channel</a:t>
            </a:r>
            <a:r>
              <a:rPr lang="en-US" sz="1400" dirty="0"/>
              <a:t>, somewhere to stay united and engaged before and after the sessions. The club members should choose a platform that they are comfortable using.</a:t>
            </a:r>
          </a:p>
          <a:p>
            <a:pPr marL="0" lvl="0" indent="0" algn="just" rtl="0">
              <a:lnSpc>
                <a:spcPct val="100000"/>
              </a:lnSpc>
              <a:spcBef>
                <a:spcPts val="0"/>
              </a:spcBef>
              <a:spcAft>
                <a:spcPts val="600"/>
              </a:spcAft>
              <a:buClr>
                <a:srgbClr val="084260"/>
              </a:buClr>
              <a:buSzPts val="1100"/>
              <a:buNone/>
            </a:pPr>
            <a:r>
              <a:rPr lang="en-US" sz="1400" dirty="0"/>
              <a:t>If there is a lack of agreement or initiative, the facilitator is advised to suggest Telegram, since: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Club participants can maintain privacy, phone numbers are not shared.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For older people, it is intuitive. For younger people, it is trendy. For migrants, it is international.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It is easy to maintain as a  spontaneous means  of communication.</a:t>
            </a:r>
          </a:p>
          <a:p>
            <a:pPr marL="285750" indent="-285750">
              <a:buFont typeface="Arial" panose="020B0604020202020204" pitchFamily="34" charset="0"/>
              <a:buChar char="•"/>
            </a:pPr>
            <a:r>
              <a:rPr lang="en-US" sz="1400" dirty="0"/>
              <a:t>The app relies on a chatbot service, where frequent questions and answers are automatically replied. </a:t>
            </a:r>
          </a:p>
          <a:p>
            <a:pPr marL="0" lvl="0" indent="0" algn="just" rtl="0">
              <a:lnSpc>
                <a:spcPct val="100000"/>
              </a:lnSpc>
              <a:spcBef>
                <a:spcPts val="0"/>
              </a:spcBef>
              <a:spcAft>
                <a:spcPts val="0"/>
              </a:spcAft>
              <a:buClr>
                <a:srgbClr val="084260"/>
              </a:buClr>
              <a:buSzPts val="1100"/>
            </a:pPr>
            <a:endParaRPr lang="en-US" sz="1400" dirty="0"/>
          </a:p>
        </p:txBody>
      </p:sp>
      <p:sp>
        <p:nvSpPr>
          <p:cNvPr id="509" name="Google Shape;509;p8"/>
          <p:cNvSpPr txBox="1">
            <a:spLocks noGrp="1"/>
          </p:cNvSpPr>
          <p:nvPr>
            <p:ph type="body" idx="4"/>
          </p:nvPr>
        </p:nvSpPr>
        <p:spPr>
          <a:xfrm>
            <a:off x="4118182" y="3163486"/>
            <a:ext cx="3019010" cy="714338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n-US" sz="1400" dirty="0"/>
              <a:t>This can engage in terms of easily continuing to use the tools and meeting with other BESTIE Clubs.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There is also a BESTIE Facebook page that the club users can access.</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b="1" dirty="0"/>
              <a:t>The activities of the club should be engaging and practical</a:t>
            </a:r>
            <a:r>
              <a:rPr lang="en-US" sz="1400" dirty="0"/>
              <a:t>, so the members have a reason to keep attending. </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n-US" sz="1400" dirty="0"/>
              <a:t>Make sure that participants have a reason to come back: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Learning new skills as a group – for example if two members decide to learn how to edit videos. This gives them a reason to come back to the sessions.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Ensuring people leave the sessions with a feeling of achievement.  Tackle unresolved problems, etc. </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n-US" sz="1400" dirty="0"/>
              <a:t>Promoting the club as a space to make new friends and create alternative networks of care.</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Allow conversations to take place and avoid imposing structured group dynamics over natural socialisation.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endParaRPr lang="es-ES" sz="1400" dirty="0"/>
          </a:p>
        </p:txBody>
      </p:sp>
      <p:sp>
        <p:nvSpPr>
          <p:cNvPr id="510" name="Google Shape;510;p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s-ES" dirty="0"/>
              <a:t>3.5. </a:t>
            </a:r>
            <a:r>
              <a:rPr lang="es-ES" dirty="0" err="1"/>
              <a:t>Sustaining</a:t>
            </a:r>
            <a:r>
              <a:rPr lang="es-ES" dirty="0"/>
              <a:t> </a:t>
            </a:r>
            <a:r>
              <a:rPr lang="es-ES" dirty="0" err="1"/>
              <a:t>the</a:t>
            </a:r>
            <a:r>
              <a:rPr lang="es-ES" dirty="0"/>
              <a:t> </a:t>
            </a:r>
            <a:r>
              <a:rPr lang="en-GB" dirty="0"/>
              <a:t>Club</a:t>
            </a:r>
            <a:endParaRPr dirty="0"/>
          </a:p>
          <a:p>
            <a:pPr marL="0" lvl="0" indent="0" algn="l" rtl="0">
              <a:lnSpc>
                <a:spcPct val="100000"/>
              </a:lnSpc>
              <a:spcBef>
                <a:spcPts val="2267"/>
              </a:spcBef>
              <a:spcAft>
                <a:spcPts val="0"/>
              </a:spcAft>
              <a:buClr>
                <a:schemeClr val="lt1"/>
              </a:buClr>
              <a:buSzPts val="2200"/>
              <a:buNone/>
            </a:pPr>
            <a:endParaRPr dirty="0"/>
          </a:p>
        </p:txBody>
      </p:sp>
      <p:sp>
        <p:nvSpPr>
          <p:cNvPr id="511" name="Google Shape;511;p8"/>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20</a:t>
            </a:fld>
            <a:endParaRPr sz="700" b="0" i="0">
              <a:solidFill>
                <a:srgbClr val="595959"/>
              </a:solidFill>
              <a:latin typeface="Calibri"/>
              <a:ea typeface="Calibri"/>
              <a:cs typeface="Calibri"/>
              <a:sym typeface="Calibri"/>
            </a:endParaRPr>
          </a:p>
        </p:txBody>
      </p:sp>
      <p:pic>
        <p:nvPicPr>
          <p:cNvPr id="512" name="Google Shape;512;p8"/>
          <p:cNvPicPr preferRelativeResize="0">
            <a:picLocks noGrp="1"/>
          </p:cNvPicPr>
          <p:nvPr>
            <p:ph type="pic" idx="2"/>
          </p:nvPr>
        </p:nvPicPr>
        <p:blipFill rotWithShape="1">
          <a:blip r:embed="rId3">
            <a:alphaModFix/>
          </a:blip>
          <a:srcRect t="23004" b="23004"/>
          <a:stretch/>
        </p:blipFill>
        <p:spPr>
          <a:xfrm>
            <a:off x="-1" y="-11581"/>
            <a:ext cx="7559675" cy="2723566"/>
          </a:xfrm>
          <a:prstGeom prst="rect">
            <a:avLst/>
          </a:prstGeom>
          <a:solidFill>
            <a:srgbClr val="D8D8D8"/>
          </a:solidFill>
          <a:ln>
            <a:noFill/>
          </a:ln>
        </p:spPr>
      </p:pic>
    </p:spTree>
    <p:extLst>
      <p:ext uri="{BB962C8B-B14F-4D97-AF65-F5344CB8AC3E}">
        <p14:creationId xmlns:p14="http://schemas.microsoft.com/office/powerpoint/2010/main" val="1619337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5"/>
          <p:cNvSpPr txBox="1">
            <a:spLocks noGrp="1"/>
          </p:cNvSpPr>
          <p:nvPr>
            <p:ph type="body" idx="2"/>
          </p:nvPr>
        </p:nvSpPr>
        <p:spPr>
          <a:xfrm>
            <a:off x="720779" y="2345726"/>
            <a:ext cx="2693750" cy="733995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dirty="0"/>
              <a:t>It would be positive to communicate BESTIE’s potential achievements beyond the club. There are two ways to do this: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b="1" dirty="0"/>
              <a:t>Online: </a:t>
            </a:r>
            <a:r>
              <a:rPr lang="en-US" sz="1400" dirty="0"/>
              <a:t>Through social media tagging the BESTIE profile on Facebook and / or LinkedIn. You can also do it via instant applications such as Telegram or WhatsApp.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b="1" dirty="0"/>
          </a:p>
          <a:p>
            <a:pPr marL="0" lvl="0" indent="0" algn="just" rtl="0">
              <a:lnSpc>
                <a:spcPct val="100000"/>
              </a:lnSpc>
              <a:spcBef>
                <a:spcPts val="0"/>
              </a:spcBef>
              <a:spcAft>
                <a:spcPts val="0"/>
              </a:spcAft>
              <a:buClr>
                <a:schemeClr val="lt1"/>
              </a:buClr>
              <a:buSzPts val="1100"/>
              <a:buNone/>
            </a:pPr>
            <a:r>
              <a:rPr lang="en-US" sz="1400" b="1" dirty="0"/>
              <a:t>Offline: </a:t>
            </a:r>
            <a:r>
              <a:rPr lang="en-US" sz="1400" dirty="0"/>
              <a:t>Word of mouth or through advertising on public notice boards (universities, older people’s day-care centres, neighbours and migrants’ associations, workspaces, etc.) </a:t>
            </a:r>
          </a:p>
        </p:txBody>
      </p:sp>
      <p:sp>
        <p:nvSpPr>
          <p:cNvPr id="581" name="Google Shape;581;p15"/>
          <p:cNvSpPr/>
          <p:nvPr/>
        </p:nvSpPr>
        <p:spPr>
          <a:xfrm>
            <a:off x="-93024" y="902672"/>
            <a:ext cx="3798646" cy="715523"/>
          </a:xfrm>
          <a:custGeom>
            <a:avLst/>
            <a:gdLst/>
            <a:ahLst/>
            <a:cxnLst/>
            <a:rect l="l" t="t" r="r" b="b"/>
            <a:pathLst>
              <a:path w="3798646" h="715523" extrusionOk="0">
                <a:moveTo>
                  <a:pt x="0" y="0"/>
                </a:moveTo>
                <a:lnTo>
                  <a:pt x="3798646" y="0"/>
                </a:lnTo>
                <a:lnTo>
                  <a:pt x="3798646"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5"/>
          <p:cNvSpPr txBox="1">
            <a:spLocks noGrp="1"/>
          </p:cNvSpPr>
          <p:nvPr>
            <p:ph type="body" idx="1"/>
          </p:nvPr>
        </p:nvSpPr>
        <p:spPr>
          <a:xfrm>
            <a:off x="677237" y="1078703"/>
            <a:ext cx="2864232" cy="7048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3.6. Dissemination</a:t>
            </a:r>
            <a:endParaRPr dirty="0"/>
          </a:p>
        </p:txBody>
      </p:sp>
      <p:sp>
        <p:nvSpPr>
          <p:cNvPr id="583" name="Google Shape;583;p1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21</a:t>
            </a:fld>
            <a:endParaRPr sz="700" b="0" i="0">
              <a:solidFill>
                <a:srgbClr val="595959"/>
              </a:solidFill>
              <a:latin typeface="Calibri"/>
              <a:ea typeface="Calibri"/>
              <a:cs typeface="Calibri"/>
              <a:sym typeface="Calibri"/>
            </a:endParaRPr>
          </a:p>
        </p:txBody>
      </p:sp>
      <p:pic>
        <p:nvPicPr>
          <p:cNvPr id="584" name="Google Shape;584;p15"/>
          <p:cNvPicPr preferRelativeResize="0">
            <a:picLocks noGrp="1"/>
          </p:cNvPicPr>
          <p:nvPr>
            <p:ph type="pic" idx="3"/>
          </p:nvPr>
        </p:nvPicPr>
        <p:blipFill rotWithShape="1">
          <a:blip r:embed="rId3">
            <a:alphaModFix/>
          </a:blip>
          <a:srcRect l="40660" r="28517"/>
          <a:stretch/>
        </p:blipFill>
        <p:spPr>
          <a:xfrm>
            <a:off x="3705622" y="1178454"/>
            <a:ext cx="3854053" cy="8334904"/>
          </a:xfrm>
          <a:prstGeom prst="rect">
            <a:avLst/>
          </a:prstGeom>
          <a:solidFill>
            <a:srgbClr val="D8D8D8"/>
          </a:solidFill>
          <a:ln>
            <a:noFill/>
          </a:ln>
        </p:spPr>
      </p:pic>
      <p:sp>
        <p:nvSpPr>
          <p:cNvPr id="4" name="CuadroTexto 3">
            <a:extLst>
              <a:ext uri="{FF2B5EF4-FFF2-40B4-BE49-F238E27FC236}">
                <a16:creationId xmlns:a16="http://schemas.microsoft.com/office/drawing/2014/main" id="{5EB4F561-78CD-CCD2-BE8B-AF7A36813FF8}"/>
              </a:ext>
            </a:extLst>
          </p:cNvPr>
          <p:cNvSpPr txBox="1"/>
          <p:nvPr/>
        </p:nvSpPr>
        <p:spPr>
          <a:xfrm>
            <a:off x="1197903" y="5000120"/>
            <a:ext cx="2820690" cy="292388"/>
          </a:xfrm>
          <a:prstGeom prst="rect">
            <a:avLst/>
          </a:prstGeom>
          <a:noFill/>
        </p:spPr>
        <p:txBody>
          <a:bodyPr wrap="square">
            <a:spAutoFit/>
          </a:bodyPr>
          <a:lstStyle/>
          <a:p>
            <a:r>
              <a:rPr lang="en-US" sz="1300" b="1" dirty="0">
                <a:solidFill>
                  <a:srgbClr val="E63275"/>
                </a:solidFill>
                <a:latin typeface="+mj-lt"/>
                <a:ea typeface="Calibri"/>
                <a:cs typeface="Calibri"/>
                <a:sym typeface="Calibri"/>
              </a:rPr>
              <a:t>LEAFLET SAMPLE</a:t>
            </a:r>
            <a:endParaRPr lang="en-GB" sz="1300" b="1" dirty="0"/>
          </a:p>
        </p:txBody>
      </p:sp>
      <p:pic>
        <p:nvPicPr>
          <p:cNvPr id="8" name="Imagen 7" descr="Texto&#10;&#10;Descripción generada automáticamente">
            <a:extLst>
              <a:ext uri="{FF2B5EF4-FFF2-40B4-BE49-F238E27FC236}">
                <a16:creationId xmlns:a16="http://schemas.microsoft.com/office/drawing/2014/main" id="{7434289E-4B2F-BD82-4019-C546C347C6A9}"/>
              </a:ext>
            </a:extLst>
          </p:cNvPr>
          <p:cNvPicPr>
            <a:picLocks noChangeAspect="1"/>
          </p:cNvPicPr>
          <p:nvPr/>
        </p:nvPicPr>
        <p:blipFill rotWithShape="1">
          <a:blip r:embed="rId4"/>
          <a:srcRect l="1400" t="-111" r="1644" b="1122"/>
          <a:stretch/>
        </p:blipFill>
        <p:spPr>
          <a:xfrm>
            <a:off x="1068464" y="5308737"/>
            <a:ext cx="1967021" cy="2692402"/>
          </a:xfrm>
          <a:prstGeom prst="rect">
            <a:avLst/>
          </a:prstGeom>
          <a:ln w="38100">
            <a:solidFill>
              <a:schemeClr val="bg1"/>
            </a:solidFill>
          </a:ln>
        </p:spPr>
      </p:pic>
    </p:spTree>
    <p:extLst>
      <p:ext uri="{BB962C8B-B14F-4D97-AF65-F5344CB8AC3E}">
        <p14:creationId xmlns:p14="http://schemas.microsoft.com/office/powerpoint/2010/main" val="4046187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899386" y="525561"/>
            <a:ext cx="3849346" cy="1398169"/>
          </a:xfrm>
          <a:prstGeom prst="rect">
            <a:avLst/>
          </a:prstGeom>
          <a:noFill/>
          <a:ln>
            <a:noFill/>
          </a:ln>
        </p:spPr>
        <p:txBody>
          <a:bodyPr spcFirstLastPara="1" wrap="square" lIns="91425" tIns="45700" rIns="91425" bIns="45700" anchor="ctr" anchorCtr="0">
            <a:normAutofit fontScale="25000" lnSpcReduction="20000"/>
          </a:bodyPr>
          <a:lstStyle/>
          <a:p>
            <a:pPr>
              <a:lnSpc>
                <a:spcPct val="120000"/>
              </a:lnSpc>
            </a:pPr>
            <a:r>
              <a:rPr lang="en-IE" sz="5800" dirty="0"/>
              <a:t>FOR THE THINGS WE HAVE TO LEARN BEFORE WE CAN DO THEM, WE LEARN BY DOING THEM</a:t>
            </a:r>
          </a:p>
          <a:p>
            <a:r>
              <a:rPr lang="en-IE" sz="4400" b="1" dirty="0"/>
              <a:t>Aristotle</a:t>
            </a:r>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22</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3" name="Google Shape;567;p14">
            <a:extLst>
              <a:ext uri="{FF2B5EF4-FFF2-40B4-BE49-F238E27FC236}">
                <a16:creationId xmlns:a16="http://schemas.microsoft.com/office/drawing/2014/main" id="{5D8C406B-5FD8-31E5-AA66-16A375670FF9}"/>
              </a:ext>
            </a:extLst>
          </p:cNvPr>
          <p:cNvSpPr txBox="1">
            <a:spLocks/>
          </p:cNvSpPr>
          <p:nvPr/>
        </p:nvSpPr>
        <p:spPr>
          <a:xfrm>
            <a:off x="551287" y="3303261"/>
            <a:ext cx="3228550" cy="5263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Clr>
                <a:srgbClr val="E63275"/>
              </a:buClr>
            </a:pPr>
            <a:r>
              <a:rPr lang="es-ES" sz="1600" b="1" dirty="0">
                <a:solidFill>
                  <a:srgbClr val="E63275"/>
                </a:solidFill>
                <a:latin typeface="+mj-lt"/>
              </a:rPr>
              <a:t>3.7. </a:t>
            </a:r>
            <a:r>
              <a:rPr lang="es-ES" sz="1600" b="1" dirty="0" err="1">
                <a:solidFill>
                  <a:srgbClr val="E63275"/>
                </a:solidFill>
                <a:latin typeface="+mj-lt"/>
              </a:rPr>
              <a:t>Evaluation</a:t>
            </a:r>
            <a:endParaRPr lang="es-ES" sz="1600" b="1" dirty="0">
              <a:solidFill>
                <a:srgbClr val="E63275"/>
              </a:solidFill>
              <a:latin typeface="+mj-lt"/>
            </a:endParaRPr>
          </a:p>
          <a:p>
            <a:pPr marL="0" indent="0" algn="l">
              <a:spcBef>
                <a:spcPts val="2267"/>
              </a:spcBef>
              <a:buSzPts val="2200"/>
            </a:pPr>
            <a:endParaRPr lang="es-ES" sz="1600" b="1" dirty="0">
              <a:latin typeface="+mj-lt"/>
            </a:endParaRPr>
          </a:p>
        </p:txBody>
      </p:sp>
      <p:sp>
        <p:nvSpPr>
          <p:cNvPr id="10" name="CuadroTexto 9">
            <a:extLst>
              <a:ext uri="{FF2B5EF4-FFF2-40B4-BE49-F238E27FC236}">
                <a16:creationId xmlns:a16="http://schemas.microsoft.com/office/drawing/2014/main" id="{3AFC9BC1-F501-295C-FD60-3AEA103E1430}"/>
              </a:ext>
            </a:extLst>
          </p:cNvPr>
          <p:cNvSpPr txBox="1"/>
          <p:nvPr/>
        </p:nvSpPr>
        <p:spPr>
          <a:xfrm>
            <a:off x="595508" y="3621649"/>
            <a:ext cx="6457102" cy="6771084"/>
          </a:xfrm>
          <a:prstGeom prst="rect">
            <a:avLst/>
          </a:prstGeom>
          <a:noFill/>
        </p:spPr>
        <p:txBody>
          <a:bodyPr wrap="square">
            <a:spAutoFit/>
          </a:bodyPr>
          <a:lstStyle/>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You should carry out an evaluation and seek feedback after every session.</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2B4A77"/>
              </a:buClr>
              <a:buFont typeface="Wingdings" panose="05000000000000000000" pitchFamily="2" charset="2"/>
              <a:buChar char="q"/>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Evaluation of digital competences and achievements </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Take the following table as an example; leave a blank space if there is no progress. </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The objective column is about the broad objectives the member has (these can change). The progress column applies to what was done during the session.</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2B4A77"/>
              </a:buClr>
              <a:buFont typeface="Wingdings" panose="05000000000000000000" pitchFamily="2" charset="2"/>
              <a:buChar char="q"/>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Evaluation of meeting dynamics</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To encourage the participants to attend future meetings please evaluate the tools and formats used in each session. </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Here is an example of how to do this:</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Create a table with the things that everyone felt comfortable with and the things that they didn’t like or enjoy. Everyone can participate and share their feelings during the session.</a:t>
            </a:r>
          </a:p>
          <a:p>
            <a:pPr marL="285750" indent="-285750" algn="just">
              <a:buFont typeface="Arial" panose="020B0604020202020204" pitchFamily="34" charset="0"/>
              <a:buChar char="•"/>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Pros</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It is a good way to identify the less effective activities, to decide not to repeat them. </a:t>
            </a:r>
          </a:p>
          <a:p>
            <a:pPr marL="285750" indent="-285750" algn="just">
              <a:buFont typeface="Arial" panose="020B0604020202020204" pitchFamily="34" charset="0"/>
              <a:buChar char="•"/>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Cons</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Everyone might not share which activities they didn’t enjoy. </a:t>
            </a:r>
          </a:p>
        </p:txBody>
      </p:sp>
      <p:graphicFrame>
        <p:nvGraphicFramePr>
          <p:cNvPr id="18" name="Tabla 17">
            <a:extLst>
              <a:ext uri="{FF2B5EF4-FFF2-40B4-BE49-F238E27FC236}">
                <a16:creationId xmlns:a16="http://schemas.microsoft.com/office/drawing/2014/main" id="{0C55D79B-D7F9-6131-56DB-1B4532E2A234}"/>
              </a:ext>
            </a:extLst>
          </p:cNvPr>
          <p:cNvGraphicFramePr>
            <a:graphicFrameLocks noGrp="1"/>
          </p:cNvGraphicFramePr>
          <p:nvPr>
            <p:extLst>
              <p:ext uri="{D42A27DB-BD31-4B8C-83A1-F6EECF244321}">
                <p14:modId xmlns:p14="http://schemas.microsoft.com/office/powerpoint/2010/main" val="686484940"/>
              </p:ext>
            </p:extLst>
          </p:nvPr>
        </p:nvGraphicFramePr>
        <p:xfrm>
          <a:off x="986972" y="4742983"/>
          <a:ext cx="5675086" cy="2278744"/>
        </p:xfrm>
        <a:graphic>
          <a:graphicData uri="http://schemas.openxmlformats.org/drawingml/2006/table">
            <a:tbl>
              <a:tblPr bandRow="1"/>
              <a:tblGrid>
                <a:gridCol w="1115210">
                  <a:extLst>
                    <a:ext uri="{9D8B030D-6E8A-4147-A177-3AD203B41FA5}">
                      <a16:colId xmlns:a16="http://schemas.microsoft.com/office/drawing/2014/main" val="3546582990"/>
                    </a:ext>
                  </a:extLst>
                </a:gridCol>
                <a:gridCol w="1976332">
                  <a:extLst>
                    <a:ext uri="{9D8B030D-6E8A-4147-A177-3AD203B41FA5}">
                      <a16:colId xmlns:a16="http://schemas.microsoft.com/office/drawing/2014/main" val="527744872"/>
                    </a:ext>
                  </a:extLst>
                </a:gridCol>
                <a:gridCol w="2583544">
                  <a:extLst>
                    <a:ext uri="{9D8B030D-6E8A-4147-A177-3AD203B41FA5}">
                      <a16:colId xmlns:a16="http://schemas.microsoft.com/office/drawing/2014/main" val="1097377319"/>
                    </a:ext>
                  </a:extLst>
                </a:gridCol>
              </a:tblGrid>
              <a:tr h="231714">
                <a:tc>
                  <a:txBody>
                    <a:bodyPr/>
                    <a:lstStyle/>
                    <a:p>
                      <a:pPr algn="ctr">
                        <a:lnSpc>
                          <a:spcPct val="90000"/>
                        </a:lnSpc>
                      </a:pPr>
                      <a:r>
                        <a:rPr lang="en-GB" sz="1200" b="1" i="0" u="none" strike="noStrike" cap="none" dirty="0">
                          <a:solidFill>
                            <a:srgbClr val="E63275"/>
                          </a:solidFill>
                          <a:latin typeface="+mj-lt"/>
                          <a:ea typeface="Calibri"/>
                          <a:cs typeface="Calibri"/>
                          <a:sym typeface="Calibri"/>
                        </a:rPr>
                        <a:t>Member</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b="1" i="0" u="none" strike="noStrike" cap="none" dirty="0">
                          <a:solidFill>
                            <a:srgbClr val="E63275"/>
                          </a:solidFill>
                          <a:latin typeface="+mj-lt"/>
                          <a:ea typeface="Calibri"/>
                          <a:cs typeface="Calibri"/>
                          <a:sym typeface="Calibri"/>
                        </a:rPr>
                        <a:t>Objective</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b="1" i="0" u="none" strike="noStrike" cap="none" dirty="0">
                          <a:solidFill>
                            <a:srgbClr val="E63275"/>
                          </a:solidFill>
                          <a:latin typeface="+mj-lt"/>
                          <a:ea typeface="Calibri"/>
                          <a:cs typeface="Calibri"/>
                          <a:sym typeface="Calibri"/>
                        </a:rPr>
                        <a:t>Progress (if applicable)</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13496190"/>
                  </a:ext>
                </a:extLst>
              </a:tr>
              <a:tr h="408258">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Eugenia</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a:solidFill>
                            <a:srgbClr val="1F497D"/>
                          </a:solidFill>
                          <a:effectLst/>
                          <a:latin typeface="Calibri" panose="020F0502020204030204" pitchFamily="34" charset="0"/>
                          <a:ea typeface="Calibri" panose="020F0502020204030204" pitchFamily="34" charset="0"/>
                          <a:cs typeface="Calibri" panose="020F0502020204030204" pitchFamily="34" charset="0"/>
                        </a:rPr>
                        <a:t>Post photos for her socials</a:t>
                      </a:r>
                      <a:endParaRPr lang="es-E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a:solidFill>
                            <a:srgbClr val="1F497D"/>
                          </a:solidFill>
                          <a:effectLst/>
                          <a:latin typeface="Calibri" panose="020F0502020204030204" pitchFamily="34" charset="0"/>
                          <a:ea typeface="Calibri" panose="020F0502020204030204" pitchFamily="34" charset="0"/>
                          <a:cs typeface="Calibri" panose="020F0502020204030204" pitchFamily="34" charset="0"/>
                        </a:rPr>
                        <a:t>Edited a photo today with Renata’s help</a:t>
                      </a:r>
                      <a:endParaRPr lang="es-E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0533326"/>
                  </a:ext>
                </a:extLst>
              </a:tr>
              <a:tr h="540667">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Dan Ye</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Create a good LinkedIn Profile</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Translated his professional experience with Gregory’s help</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300203211"/>
                  </a:ext>
                </a:extLst>
              </a:tr>
              <a:tr h="524336">
                <a:tc>
                  <a:txBody>
                    <a:bodyPr/>
                    <a:lstStyle/>
                    <a:p>
                      <a:pPr algn="ctr">
                        <a:lnSpc>
                          <a:spcPct val="90000"/>
                        </a:lnSpc>
                      </a:pPr>
                      <a:r>
                        <a:rPr lang="en-GB" sz="1200">
                          <a:solidFill>
                            <a:srgbClr val="1F497D"/>
                          </a:solidFill>
                          <a:effectLst/>
                          <a:latin typeface="Calibri" panose="020F0502020204030204" pitchFamily="34" charset="0"/>
                          <a:ea typeface="Calibri" panose="020F0502020204030204" pitchFamily="34" charset="0"/>
                          <a:cs typeface="Calibri" panose="020F0502020204030204" pitchFamily="34" charset="0"/>
                        </a:rPr>
                        <a:t>Gregory</a:t>
                      </a:r>
                      <a:endParaRPr lang="es-E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Access public administration to claim his tax report</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317726936"/>
                  </a:ext>
                </a:extLst>
              </a:tr>
              <a:tr h="573769">
                <a:tc>
                  <a:txBody>
                    <a:bodyPr/>
                    <a:lstStyle/>
                    <a:p>
                      <a:pPr algn="ctr">
                        <a:lnSpc>
                          <a:spcPct val="90000"/>
                        </a:lnSpc>
                      </a:pPr>
                      <a:r>
                        <a:rPr lang="en-GB" sz="1200">
                          <a:solidFill>
                            <a:srgbClr val="1F497D"/>
                          </a:solidFill>
                          <a:effectLst/>
                          <a:latin typeface="Calibri" panose="020F0502020204030204" pitchFamily="34" charset="0"/>
                          <a:ea typeface="Calibri" panose="020F0502020204030204" pitchFamily="34" charset="0"/>
                          <a:cs typeface="Calibri" panose="020F0502020204030204" pitchFamily="34" charset="0"/>
                        </a:rPr>
                        <a:t>Omnia</a:t>
                      </a:r>
                      <a:endParaRPr lang="es-E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Programming in Python</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She was shown some interesting tutorials by Dan Ye</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639814"/>
                  </a:ext>
                </a:extLst>
              </a:tr>
            </a:tbl>
          </a:graphicData>
        </a:graphic>
      </p:graphicFrame>
    </p:spTree>
    <p:extLst>
      <p:ext uri="{BB962C8B-B14F-4D97-AF65-F5344CB8AC3E}">
        <p14:creationId xmlns:p14="http://schemas.microsoft.com/office/powerpoint/2010/main" val="3952665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04</a:t>
            </a:r>
            <a:endParaRPr dirty="0"/>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DIGITAL TOOLS FOR CARRYING OUT ACTIVITIES</a:t>
            </a:r>
            <a:endParaRPr dirty="0"/>
          </a:p>
        </p:txBody>
      </p:sp>
    </p:spTree>
    <p:extLst>
      <p:ext uri="{BB962C8B-B14F-4D97-AF65-F5344CB8AC3E}">
        <p14:creationId xmlns:p14="http://schemas.microsoft.com/office/powerpoint/2010/main" val="3578990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6"/>
          <p:cNvSpPr txBox="1">
            <a:spLocks noGrp="1"/>
          </p:cNvSpPr>
          <p:nvPr>
            <p:ph type="body" idx="1"/>
          </p:nvPr>
        </p:nvSpPr>
        <p:spPr>
          <a:xfrm>
            <a:off x="4341004" y="1163255"/>
            <a:ext cx="2429178" cy="36029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E63275"/>
              </a:buClr>
              <a:buSzPct val="100000"/>
              <a:buNone/>
            </a:pPr>
            <a:r>
              <a:rPr lang="en-GB" dirty="0"/>
              <a:t>VIDEO PLATFORMS</a:t>
            </a:r>
          </a:p>
        </p:txBody>
      </p:sp>
      <p:sp>
        <p:nvSpPr>
          <p:cNvPr id="590" name="Google Shape;590;p16"/>
          <p:cNvSpPr txBox="1">
            <a:spLocks noGrp="1"/>
          </p:cNvSpPr>
          <p:nvPr>
            <p:ph type="body" idx="2"/>
          </p:nvPr>
        </p:nvSpPr>
        <p:spPr>
          <a:xfrm>
            <a:off x="4721566" y="1590697"/>
            <a:ext cx="2024011" cy="10953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200"/>
              <a:buNone/>
            </a:pPr>
            <a:r>
              <a:rPr lang="en-US" sz="1400" dirty="0"/>
              <a:t>For video calls and hybrid sessions you can explore: MS Teams, Google Meets, </a:t>
            </a:r>
            <a:r>
              <a:rPr lang="en-US" sz="1400" dirty="0" err="1"/>
              <a:t>Jitsy</a:t>
            </a:r>
            <a:r>
              <a:rPr lang="en-US" sz="1400" dirty="0"/>
              <a:t>, Zoom, Skype, WhatsApp</a:t>
            </a:r>
            <a:endParaRPr lang="es-ES" sz="1400" dirty="0"/>
          </a:p>
        </p:txBody>
      </p:sp>
      <p:sp>
        <p:nvSpPr>
          <p:cNvPr id="591" name="Google Shape;591;p1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1</a:t>
            </a:r>
            <a:endParaRPr dirty="0"/>
          </a:p>
        </p:txBody>
      </p:sp>
      <p:sp>
        <p:nvSpPr>
          <p:cNvPr id="594" name="Google Shape;594;p1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2</a:t>
            </a:r>
            <a:endParaRPr dirty="0"/>
          </a:p>
        </p:txBody>
      </p:sp>
      <p:sp>
        <p:nvSpPr>
          <p:cNvPr id="597" name="Google Shape;597;p1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3</a:t>
            </a:r>
            <a:endParaRPr dirty="0"/>
          </a:p>
        </p:txBody>
      </p:sp>
      <p:sp>
        <p:nvSpPr>
          <p:cNvPr id="598" name="Google Shape;598;p1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24</a:t>
            </a:fld>
            <a:endParaRPr sz="700" b="0" i="0">
              <a:solidFill>
                <a:srgbClr val="595959"/>
              </a:solidFill>
              <a:latin typeface="Calibri"/>
              <a:ea typeface="Calibri"/>
              <a:cs typeface="Calibri"/>
              <a:sym typeface="Calibri"/>
            </a:endParaRPr>
          </a:p>
        </p:txBody>
      </p:sp>
      <p:pic>
        <p:nvPicPr>
          <p:cNvPr id="599" name="Google Shape;599;p16"/>
          <p:cNvPicPr preferRelativeResize="0">
            <a:picLocks noGrp="1"/>
          </p:cNvPicPr>
          <p:nvPr>
            <p:ph type="pic" idx="4"/>
          </p:nvPr>
        </p:nvPicPr>
        <p:blipFill rotWithShape="1">
          <a:blip r:embed="rId3">
            <a:alphaModFix/>
          </a:blip>
          <a:srcRect l="41267" t="960" r="36359" b="882"/>
          <a:stretch/>
        </p:blipFill>
        <p:spPr>
          <a:xfrm>
            <a:off x="7559" y="188180"/>
            <a:ext cx="3354094" cy="9597862"/>
          </a:xfrm>
          <a:prstGeom prst="rect">
            <a:avLst/>
          </a:prstGeom>
          <a:solidFill>
            <a:srgbClr val="D8D8D8"/>
          </a:solidFill>
          <a:ln>
            <a:noFill/>
          </a:ln>
        </p:spPr>
      </p:pic>
      <p:sp>
        <p:nvSpPr>
          <p:cNvPr id="12" name="Google Shape;589;p16">
            <a:extLst>
              <a:ext uri="{FF2B5EF4-FFF2-40B4-BE49-F238E27FC236}">
                <a16:creationId xmlns:a16="http://schemas.microsoft.com/office/drawing/2014/main" id="{03E16915-B709-4085-F28D-A1107AB5026E}"/>
              </a:ext>
            </a:extLst>
          </p:cNvPr>
          <p:cNvSpPr txBox="1">
            <a:spLocks/>
          </p:cNvSpPr>
          <p:nvPr/>
        </p:nvSpPr>
        <p:spPr>
          <a:xfrm>
            <a:off x="4529595" y="3874871"/>
            <a:ext cx="2509380" cy="7174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SzPct val="100000"/>
            </a:pPr>
            <a:r>
              <a:rPr lang="en-GB" dirty="0"/>
              <a:t>RECRUITING MEMBERS</a:t>
            </a:r>
          </a:p>
        </p:txBody>
      </p:sp>
      <p:sp>
        <p:nvSpPr>
          <p:cNvPr id="13" name="Google Shape;590;p16">
            <a:extLst>
              <a:ext uri="{FF2B5EF4-FFF2-40B4-BE49-F238E27FC236}">
                <a16:creationId xmlns:a16="http://schemas.microsoft.com/office/drawing/2014/main" id="{51368887-FA1F-9070-3F2B-6E186280D8BB}"/>
              </a:ext>
            </a:extLst>
          </p:cNvPr>
          <p:cNvSpPr txBox="1">
            <a:spLocks/>
          </p:cNvSpPr>
          <p:nvPr/>
        </p:nvSpPr>
        <p:spPr>
          <a:xfrm>
            <a:off x="4721566" y="4592288"/>
            <a:ext cx="2024011" cy="10953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just">
              <a:spcBef>
                <a:spcPts val="0"/>
              </a:spcBef>
            </a:pPr>
            <a:r>
              <a:rPr lang="en-US" sz="1400" dirty="0"/>
              <a:t>Find people to join social digital initiatives like: </a:t>
            </a:r>
            <a:r>
              <a:rPr lang="en-US" sz="1400" dirty="0">
                <a:solidFill>
                  <a:schemeClr val="accent6">
                    <a:lumMod val="75000"/>
                  </a:schemeClr>
                </a:solidFill>
                <a:hlinkClick r:id="rId4">
                  <a:extLst>
                    <a:ext uri="{A12FA001-AC4F-418D-AE19-62706E023703}">
                      <ahyp:hlinkClr xmlns:ahyp="http://schemas.microsoft.com/office/drawing/2018/hyperlinkcolor" val="tx"/>
                    </a:ext>
                  </a:extLst>
                </a:hlinkClick>
              </a:rPr>
              <a:t>Empodera.org </a:t>
            </a:r>
            <a:endParaRPr lang="es-ES" sz="1400" dirty="0">
              <a:solidFill>
                <a:schemeClr val="accent6">
                  <a:lumMod val="75000"/>
                </a:schemeClr>
              </a:solidFill>
            </a:endParaRPr>
          </a:p>
        </p:txBody>
      </p:sp>
      <p:sp>
        <p:nvSpPr>
          <p:cNvPr id="14" name="Google Shape;589;p16">
            <a:extLst>
              <a:ext uri="{FF2B5EF4-FFF2-40B4-BE49-F238E27FC236}">
                <a16:creationId xmlns:a16="http://schemas.microsoft.com/office/drawing/2014/main" id="{BFF99069-9E39-4427-0339-73E332A5320D}"/>
              </a:ext>
            </a:extLst>
          </p:cNvPr>
          <p:cNvSpPr txBox="1">
            <a:spLocks/>
          </p:cNvSpPr>
          <p:nvPr/>
        </p:nvSpPr>
        <p:spPr>
          <a:xfrm>
            <a:off x="4569696" y="6595698"/>
            <a:ext cx="2429178" cy="3602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SzPct val="100000"/>
            </a:pPr>
            <a:r>
              <a:rPr lang="en-GB" dirty="0"/>
              <a:t>ORGANISATIONAL TOOLS</a:t>
            </a:r>
          </a:p>
        </p:txBody>
      </p:sp>
      <p:sp>
        <p:nvSpPr>
          <p:cNvPr id="15" name="Google Shape;590;p16">
            <a:extLst>
              <a:ext uri="{FF2B5EF4-FFF2-40B4-BE49-F238E27FC236}">
                <a16:creationId xmlns:a16="http://schemas.microsoft.com/office/drawing/2014/main" id="{FA0AA022-CDFF-4333-5AA9-CF5E6102AC00}"/>
              </a:ext>
            </a:extLst>
          </p:cNvPr>
          <p:cNvSpPr txBox="1">
            <a:spLocks/>
          </p:cNvSpPr>
          <p:nvPr/>
        </p:nvSpPr>
        <p:spPr>
          <a:xfrm>
            <a:off x="4746171" y="7288808"/>
            <a:ext cx="2024011" cy="10953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just">
              <a:spcBef>
                <a:spcPts val="0"/>
              </a:spcBef>
            </a:pPr>
            <a:r>
              <a:rPr lang="en-US" sz="1400" dirty="0"/>
              <a:t>To schedule meetings that suit everyone, you can try using tools like</a:t>
            </a:r>
          </a:p>
          <a:p>
            <a:pPr marL="0" indent="0" algn="just">
              <a:spcBef>
                <a:spcPts val="0"/>
              </a:spcBef>
            </a:pPr>
            <a:r>
              <a:rPr lang="en-US" sz="1400" dirty="0"/>
              <a:t>Doodle. It is intuitive and it is not compulsory to sign in.</a:t>
            </a:r>
            <a:endParaRPr lang="es-ES" sz="1400" dirty="0"/>
          </a:p>
        </p:txBody>
      </p:sp>
      <p:sp>
        <p:nvSpPr>
          <p:cNvPr id="18" name="Google Shape;510;p8">
            <a:extLst>
              <a:ext uri="{FF2B5EF4-FFF2-40B4-BE49-F238E27FC236}">
                <a16:creationId xmlns:a16="http://schemas.microsoft.com/office/drawing/2014/main" id="{DFDA6573-4897-2502-8DA6-2F5AE0C16BFE}"/>
              </a:ext>
            </a:extLst>
          </p:cNvPr>
          <p:cNvSpPr txBox="1">
            <a:spLocks/>
          </p:cNvSpPr>
          <p:nvPr/>
        </p:nvSpPr>
        <p:spPr>
          <a:xfrm>
            <a:off x="4467198" y="9308595"/>
            <a:ext cx="2900913" cy="4399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Clr>
                <a:schemeClr val="lt1"/>
              </a:buClr>
              <a:buSzPts val="2200"/>
            </a:pPr>
            <a:r>
              <a:rPr lang="en-US" sz="1600" dirty="0">
                <a:latin typeface="+mj-lt"/>
              </a:rPr>
              <a:t>Explore the Digital Toolkit </a:t>
            </a:r>
          </a:p>
          <a:p>
            <a:pPr marL="0" indent="0" algn="l">
              <a:spcBef>
                <a:spcPts val="0"/>
              </a:spcBef>
              <a:buClr>
                <a:schemeClr val="lt1"/>
              </a:buClr>
              <a:buSzPts val="2200"/>
            </a:pPr>
            <a:r>
              <a:rPr lang="en-US" sz="1600" dirty="0">
                <a:latin typeface="+mj-lt"/>
              </a:rPr>
              <a:t>by BESTIE for other tools!</a:t>
            </a:r>
          </a:p>
          <a:p>
            <a:pPr marL="0" indent="0" algn="l">
              <a:buClr>
                <a:schemeClr val="lt1"/>
              </a:buClr>
              <a:buSzPts val="2200"/>
            </a:pPr>
            <a:endParaRPr lang="en-US" sz="1600" dirty="0">
              <a:latin typeface="+mj-lt"/>
            </a:endParaRPr>
          </a:p>
        </p:txBody>
      </p:sp>
    </p:spTree>
    <p:extLst>
      <p:ext uri="{BB962C8B-B14F-4D97-AF65-F5344CB8AC3E}">
        <p14:creationId xmlns:p14="http://schemas.microsoft.com/office/powerpoint/2010/main" val="850554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17"/>
          <p:cNvPicPr preferRelativeResize="0">
            <a:picLocks noGrp="1"/>
          </p:cNvPicPr>
          <p:nvPr>
            <p:ph type="pic" idx="2"/>
          </p:nvPr>
        </p:nvPicPr>
        <p:blipFill rotWithShape="1">
          <a:blip r:embed="rId3">
            <a:alphaModFix/>
          </a:blip>
          <a:srcRect l="3847" t="17688" r="31811" b="24739"/>
          <a:stretch/>
        </p:blipFill>
        <p:spPr>
          <a:xfrm>
            <a:off x="401638" y="393700"/>
            <a:ext cx="6716712" cy="9014859"/>
          </a:xfrm>
          <a:prstGeom prst="rect">
            <a:avLst/>
          </a:prstGeom>
          <a:solidFill>
            <a:srgbClr val="D8D8D8"/>
          </a:solidFill>
          <a:ln>
            <a:noFill/>
          </a:ln>
        </p:spPr>
      </p:pic>
      <p:sp>
        <p:nvSpPr>
          <p:cNvPr id="605" name="Google Shape;605;p1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606" name="Google Shape;606;p17"/>
          <p:cNvSpPr txBox="1">
            <a:spLocks noGrp="1"/>
          </p:cNvSpPr>
          <p:nvPr>
            <p:ph type="body" idx="1"/>
          </p:nvPr>
        </p:nvSpPr>
        <p:spPr>
          <a:xfrm>
            <a:off x="915662" y="1860804"/>
            <a:ext cx="2724332" cy="3177921"/>
          </a:xfrm>
          <a:prstGeom prst="rect">
            <a:avLst/>
          </a:prstGeom>
          <a:noFill/>
          <a:ln>
            <a:noFill/>
          </a:ln>
        </p:spPr>
        <p:txBody>
          <a:bodyPr spcFirstLastPara="1" wrap="square" lIns="91425" tIns="45700" rIns="91425" bIns="45700" anchor="ctr" anchorCtr="0">
            <a:normAutofit fontScale="77500" lnSpcReduction="20000"/>
          </a:bodyPr>
          <a:lstStyle/>
          <a:p>
            <a:pPr algn="l"/>
            <a:r>
              <a:rPr lang="en-IE" sz="2400" dirty="0">
                <a:effectLst/>
                <a:latin typeface="Helvetica Neue" panose="02000503000000020004" pitchFamily="2" charset="0"/>
              </a:rPr>
              <a:t>    ANYONE WHO STOPS LEARNING IS OLD, WHETHER AT TWENTY OR EIGHTY.    ANYONE WHO KEEPS LEARNING STAYS YOUNG</a:t>
            </a:r>
          </a:p>
          <a:p>
            <a:pPr marL="0" indent="0">
              <a:lnSpc>
                <a:spcPct val="120000"/>
              </a:lnSpc>
              <a:spcBef>
                <a:spcPts val="0"/>
              </a:spcBef>
              <a:buSzPts val="1100"/>
            </a:pPr>
            <a:endParaRPr lang="en-IE" sz="1600" b="1" dirty="0"/>
          </a:p>
          <a:p>
            <a:pPr marL="0" indent="0">
              <a:lnSpc>
                <a:spcPct val="120000"/>
              </a:lnSpc>
              <a:spcBef>
                <a:spcPts val="0"/>
              </a:spcBef>
              <a:buSzPts val="1100"/>
            </a:pPr>
            <a:r>
              <a:rPr lang="en-IE" sz="1600" b="1" dirty="0"/>
              <a:t>Henry Ford</a:t>
            </a:r>
            <a:endParaRPr sz="1600" b="1" dirty="0"/>
          </a:p>
        </p:txBody>
      </p:sp>
      <p:sp>
        <p:nvSpPr>
          <p:cNvPr id="607" name="Google Shape;607;p17"/>
          <p:cNvSpPr txBox="1">
            <a:spLocks noGrp="1"/>
          </p:cNvSpPr>
          <p:nvPr>
            <p:ph type="body" idx="3"/>
          </p:nvPr>
        </p:nvSpPr>
        <p:spPr>
          <a:xfrm>
            <a:off x="474036" y="5445124"/>
            <a:ext cx="3098164" cy="46565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100"/>
              <a:buNone/>
            </a:pPr>
            <a:r>
              <a:rPr lang="en-US" dirty="0"/>
              <a:t>Karim Rashid</a:t>
            </a:r>
            <a:endParaRPr dirty="0"/>
          </a:p>
          <a:p>
            <a:pPr marL="0" lvl="0" indent="0" algn="ctr" rtl="0">
              <a:lnSpc>
                <a:spcPct val="100000"/>
              </a:lnSpc>
              <a:spcBef>
                <a:spcPts val="0"/>
              </a:spcBef>
              <a:spcAft>
                <a:spcPts val="0"/>
              </a:spcAft>
              <a:buClr>
                <a:schemeClr val="lt1"/>
              </a:buClr>
              <a:buSzPts val="1100"/>
              <a:buNone/>
            </a:pPr>
            <a:endParaRPr dirty="0"/>
          </a:p>
        </p:txBody>
      </p:sp>
      <p:grpSp>
        <p:nvGrpSpPr>
          <p:cNvPr id="608" name="Google Shape;608;p17"/>
          <p:cNvGrpSpPr/>
          <p:nvPr/>
        </p:nvGrpSpPr>
        <p:grpSpPr>
          <a:xfrm>
            <a:off x="3759994" y="1590415"/>
            <a:ext cx="1487826" cy="1083162"/>
            <a:chOff x="3400450" y="986392"/>
            <a:chExt cx="1487826" cy="1083162"/>
          </a:xfrm>
        </p:grpSpPr>
        <p:sp>
          <p:nvSpPr>
            <p:cNvPr id="609" name="Google Shape;609;p17"/>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610" name="Google Shape;610;p17"/>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611" name="Google Shape;611;p17"/>
          <p:cNvSpPr/>
          <p:nvPr/>
        </p:nvSpPr>
        <p:spPr>
          <a:xfrm>
            <a:off x="4251184" y="6247464"/>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8"/>
          <p:cNvSpPr txBox="1">
            <a:spLocks noGrp="1"/>
          </p:cNvSpPr>
          <p:nvPr>
            <p:ph type="body" idx="1"/>
          </p:nvPr>
        </p:nvSpPr>
        <p:spPr>
          <a:xfrm>
            <a:off x="4125965" y="7918601"/>
            <a:ext cx="2846623" cy="46958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chemeClr val="lt1"/>
              </a:buClr>
              <a:buSzPts val="2200"/>
              <a:buNone/>
            </a:pPr>
            <a:r>
              <a:rPr lang="en-US" dirty="0"/>
              <a:t>www.</a:t>
            </a:r>
            <a:r>
              <a:rPr lang="en-US" b="1" dirty="0"/>
              <a:t> bestieproject</a:t>
            </a:r>
            <a:r>
              <a:rPr lang="en-US" dirty="0"/>
              <a:t>.eu</a:t>
            </a:r>
            <a:endParaRPr dirty="0"/>
          </a:p>
        </p:txBody>
      </p:sp>
      <p:sp>
        <p:nvSpPr>
          <p:cNvPr id="617" name="Google Shape;617;p18"/>
          <p:cNvSpPr txBox="1">
            <a:spLocks noGrp="1"/>
          </p:cNvSpPr>
          <p:nvPr>
            <p:ph type="body" idx="2"/>
          </p:nvPr>
        </p:nvSpPr>
        <p:spPr>
          <a:xfrm>
            <a:off x="3657438" y="9116537"/>
            <a:ext cx="3256950" cy="69059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10B1A2"/>
              </a:buClr>
              <a:buSzPts val="2000"/>
              <a:buNone/>
            </a:pPr>
            <a:r>
              <a:rPr lang="en-US" dirty="0"/>
              <a:t>follow our journey</a:t>
            </a:r>
            <a:endParaRPr dirty="0"/>
          </a:p>
        </p:txBody>
      </p:sp>
      <p:grpSp>
        <p:nvGrpSpPr>
          <p:cNvPr id="619" name="Google Shape;619;p18"/>
          <p:cNvGrpSpPr/>
          <p:nvPr/>
        </p:nvGrpSpPr>
        <p:grpSpPr>
          <a:xfrm>
            <a:off x="6254705" y="9619516"/>
            <a:ext cx="280634" cy="280634"/>
            <a:chOff x="1950027" y="2499889"/>
            <a:chExt cx="850463" cy="850463"/>
          </a:xfrm>
        </p:grpSpPr>
        <p:sp>
          <p:nvSpPr>
            <p:cNvPr id="620" name="Google Shape;620;p18"/>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21" name="Google Shape;621;p18"/>
            <p:cNvGrpSpPr/>
            <p:nvPr/>
          </p:nvGrpSpPr>
          <p:grpSpPr>
            <a:xfrm>
              <a:off x="2107521" y="2657382"/>
              <a:ext cx="535476" cy="535477"/>
              <a:chOff x="2107521" y="2657382"/>
              <a:chExt cx="535476" cy="535477"/>
            </a:xfrm>
          </p:grpSpPr>
          <p:sp>
            <p:nvSpPr>
              <p:cNvPr id="622" name="Google Shape;622;p18"/>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18"/>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18"/>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625" name="Google Shape;625;p18"/>
          <p:cNvGrpSpPr/>
          <p:nvPr/>
        </p:nvGrpSpPr>
        <p:grpSpPr>
          <a:xfrm>
            <a:off x="5562474" y="9619516"/>
            <a:ext cx="280634" cy="280634"/>
            <a:chOff x="-147782" y="2499889"/>
            <a:chExt cx="850463" cy="850463"/>
          </a:xfrm>
        </p:grpSpPr>
        <p:sp>
          <p:nvSpPr>
            <p:cNvPr id="626" name="Google Shape;626;p18"/>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18"/>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28" name="Google Shape;628;p18"/>
          <p:cNvGrpSpPr/>
          <p:nvPr/>
        </p:nvGrpSpPr>
        <p:grpSpPr>
          <a:xfrm>
            <a:off x="6600613" y="9619516"/>
            <a:ext cx="280634" cy="280634"/>
            <a:chOff x="2998302" y="2499889"/>
            <a:chExt cx="850463" cy="850463"/>
          </a:xfrm>
        </p:grpSpPr>
        <p:sp>
          <p:nvSpPr>
            <p:cNvPr id="629" name="Google Shape;629;p18"/>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18"/>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31" name="Google Shape;631;p18"/>
          <p:cNvGrpSpPr/>
          <p:nvPr/>
        </p:nvGrpSpPr>
        <p:grpSpPr>
          <a:xfrm>
            <a:off x="5216567" y="9619516"/>
            <a:ext cx="280634" cy="280842"/>
            <a:chOff x="-1196056" y="2499889"/>
            <a:chExt cx="850463" cy="851092"/>
          </a:xfrm>
        </p:grpSpPr>
        <p:sp>
          <p:nvSpPr>
            <p:cNvPr id="632" name="Google Shape;632;p18"/>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18"/>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34" name="Google Shape;634;p18"/>
          <p:cNvGrpSpPr/>
          <p:nvPr/>
        </p:nvGrpSpPr>
        <p:grpSpPr>
          <a:xfrm>
            <a:off x="5908590" y="9619516"/>
            <a:ext cx="280634" cy="280634"/>
            <a:chOff x="5339337" y="8702010"/>
            <a:chExt cx="280634" cy="280634"/>
          </a:xfrm>
        </p:grpSpPr>
        <p:sp>
          <p:nvSpPr>
            <p:cNvPr id="635" name="Google Shape;635;p18"/>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36" name="Google Shape;636;p18" descr="World with solid fill"/>
            <p:cNvPicPr preferRelativeResize="0"/>
            <p:nvPr/>
          </p:nvPicPr>
          <p:blipFill rotWithShape="1">
            <a:blip r:embed="rId3">
              <a:alphaModFix/>
            </a:blip>
            <a:srcRect/>
            <a:stretch/>
          </p:blipFill>
          <p:spPr>
            <a:xfrm>
              <a:off x="5356616" y="8719289"/>
              <a:ext cx="246077" cy="246077"/>
            </a:xfrm>
            <a:prstGeom prst="rect">
              <a:avLst/>
            </a:prstGeom>
            <a:noFill/>
            <a:ln>
              <a:noFill/>
            </a:ln>
          </p:spPr>
        </p:pic>
      </p:grpSp>
      <p:grpSp>
        <p:nvGrpSpPr>
          <p:cNvPr id="637" name="Google Shape;637;p18"/>
          <p:cNvGrpSpPr/>
          <p:nvPr/>
        </p:nvGrpSpPr>
        <p:grpSpPr>
          <a:xfrm>
            <a:off x="245648" y="5190857"/>
            <a:ext cx="4705438" cy="2867812"/>
            <a:chOff x="1950804" y="3053151"/>
            <a:chExt cx="5608871" cy="3418425"/>
          </a:xfrm>
        </p:grpSpPr>
        <p:pic>
          <p:nvPicPr>
            <p:cNvPr id="638" name="Google Shape;638;p18"/>
            <p:cNvPicPr preferRelativeResize="0"/>
            <p:nvPr/>
          </p:nvPicPr>
          <p:blipFill rotWithShape="1">
            <a:blip r:embed="rId4">
              <a:alphaModFix/>
            </a:blip>
            <a:srcRect/>
            <a:stretch/>
          </p:blipFill>
          <p:spPr>
            <a:xfrm>
              <a:off x="1950804" y="3053151"/>
              <a:ext cx="5608871" cy="3418425"/>
            </a:xfrm>
            <a:prstGeom prst="rect">
              <a:avLst/>
            </a:prstGeom>
            <a:noFill/>
            <a:ln>
              <a:noFill/>
            </a:ln>
          </p:spPr>
        </p:pic>
        <p:sp>
          <p:nvSpPr>
            <p:cNvPr id="639" name="Google Shape;639;p18"/>
            <p:cNvSpPr/>
            <p:nvPr/>
          </p:nvSpPr>
          <p:spPr>
            <a:xfrm>
              <a:off x="2801073" y="3350555"/>
              <a:ext cx="3981692" cy="25232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18"/>
            <p:cNvSpPr txBox="1"/>
            <p:nvPr/>
          </p:nvSpPr>
          <p:spPr>
            <a:xfrm>
              <a:off x="2801073" y="4337414"/>
              <a:ext cx="3981692" cy="8914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dirty="0">
                  <a:solidFill>
                    <a:srgbClr val="000000"/>
                  </a:solidFill>
                  <a:latin typeface="Calibri"/>
                  <a:ea typeface="Calibri"/>
                  <a:cs typeface="Calibri"/>
                  <a:sym typeface="Calibri"/>
                  <a:hlinkClick r:id="rId5"/>
                </a:rPr>
                <a:t>Website Here</a:t>
              </a:r>
              <a:endParaRPr sz="1800" b="0" i="0" dirty="0">
                <a:solidFill>
                  <a:srgbClr val="000000"/>
                </a:solidFill>
                <a:latin typeface="Calibri"/>
                <a:ea typeface="Calibri"/>
                <a:cs typeface="Calibri"/>
                <a:sym typeface="Calibri"/>
              </a:endParaRPr>
            </a:p>
          </p:txBody>
        </p:sp>
      </p:grpSp>
      <p:sp>
        <p:nvSpPr>
          <p:cNvPr id="2" name="Google Shape;475;p4">
            <a:extLst>
              <a:ext uri="{FF2B5EF4-FFF2-40B4-BE49-F238E27FC236}">
                <a16:creationId xmlns:a16="http://schemas.microsoft.com/office/drawing/2014/main" id="{9862D7F1-BECB-BA05-6ED7-67DCC7EF0776}"/>
              </a:ext>
            </a:extLst>
          </p:cNvPr>
          <p:cNvSpPr txBox="1">
            <a:spLocks/>
          </p:cNvSpPr>
          <p:nvPr/>
        </p:nvSpPr>
        <p:spPr>
          <a:xfrm>
            <a:off x="2220687" y="3124029"/>
            <a:ext cx="3846286" cy="4695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10B1A2"/>
              </a:buClr>
              <a:buSzPts val="2000"/>
              <a:buFont typeface="Arial"/>
              <a:buNone/>
              <a:defRPr sz="2000" b="1" i="0" u="none" strike="noStrike" cap="none">
                <a:solidFill>
                  <a:srgbClr val="10B1A2"/>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spcBef>
                <a:spcPts val="0"/>
              </a:spcBef>
              <a:buClr>
                <a:schemeClr val="lt1"/>
              </a:buClr>
              <a:buSzPts val="3600"/>
            </a:pPr>
            <a:r>
              <a:rPr lang="en-US" sz="3600" dirty="0"/>
              <a:t>CONTACT US!</a:t>
            </a:r>
          </a:p>
        </p:txBody>
      </p:sp>
      <p:sp>
        <p:nvSpPr>
          <p:cNvPr id="7" name="CuadroTexto 6">
            <a:extLst>
              <a:ext uri="{FF2B5EF4-FFF2-40B4-BE49-F238E27FC236}">
                <a16:creationId xmlns:a16="http://schemas.microsoft.com/office/drawing/2014/main" id="{445BB51D-54E7-C07F-DAAB-071CD48B09DC}"/>
              </a:ext>
            </a:extLst>
          </p:cNvPr>
          <p:cNvSpPr txBox="1"/>
          <p:nvPr/>
        </p:nvSpPr>
        <p:spPr>
          <a:xfrm>
            <a:off x="5449908" y="7517547"/>
            <a:ext cx="2296886" cy="261610"/>
          </a:xfrm>
          <a:prstGeom prst="rect">
            <a:avLst/>
          </a:prstGeom>
          <a:noFill/>
        </p:spPr>
        <p:txBody>
          <a:bodyPr wrap="square">
            <a:spAutoFit/>
          </a:bodyPr>
          <a:lstStyle/>
          <a:p>
            <a:r>
              <a:rPr lang="en-GB" sz="11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BESTIE Facebook Profile</a:t>
            </a:r>
            <a:r>
              <a:rPr lang="en-GB" sz="11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GB"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a:t>01</a:t>
            </a:r>
            <a:endParaRPr/>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INTRODUCTION</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
          <p:cNvSpPr txBox="1">
            <a:spLocks noGrp="1"/>
          </p:cNvSpPr>
          <p:nvPr>
            <p:ph type="body" idx="1"/>
          </p:nvPr>
        </p:nvSpPr>
        <p:spPr>
          <a:xfrm>
            <a:off x="559612" y="2049131"/>
            <a:ext cx="6526988" cy="372937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dirty="0"/>
              <a:t>This guide is developed to help you initiate a Community Club. The aim is to promote clubs that are inclusive learning and sharing spaces.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In these clubs, people from different backgrounds (older, young and migrants) will spend time together and help each other with technology with assistance from the club. We want these clubs to grow and endure over time.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Use this guide as a canvas to create Clubs based on the needs of your community. </a:t>
            </a:r>
          </a:p>
          <a:p>
            <a:pPr marL="0" lvl="0" indent="0" algn="just" rtl="0">
              <a:lnSpc>
                <a:spcPct val="100000"/>
              </a:lnSpc>
              <a:spcBef>
                <a:spcPts val="0"/>
              </a:spcBef>
              <a:spcAft>
                <a:spcPts val="0"/>
              </a:spcAft>
              <a:buClr>
                <a:schemeClr val="lt1"/>
              </a:buClr>
              <a:buSzPts val="1100"/>
              <a:buNone/>
            </a:pPr>
            <a:r>
              <a:rPr lang="en-US" sz="1400" dirty="0"/>
              <a:t>First consider your own circumstances and those of the group you want to connect with. Remember, you can conduct sessions in person, online or hybrid.</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The composition of each group is flexible, although we aim for and support diversity. The group ideally will be made up of of young people, older people, and migrants in variable proportions. We want these collectives to learn digital skills from each other and to bond.</a:t>
            </a:r>
          </a:p>
        </p:txBody>
      </p:sp>
      <p:sp>
        <p:nvSpPr>
          <p:cNvPr id="500" name="Google Shape;500;p7"/>
          <p:cNvSpPr txBox="1">
            <a:spLocks noGrp="1"/>
          </p:cNvSpPr>
          <p:nvPr>
            <p:ph type="body" idx="2"/>
          </p:nvPr>
        </p:nvSpPr>
        <p:spPr>
          <a:xfrm>
            <a:off x="559612" y="6471572"/>
            <a:ext cx="3097988" cy="3216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4260"/>
              </a:buClr>
              <a:buSzPts val="2200"/>
              <a:buNone/>
            </a:pPr>
            <a:r>
              <a:rPr lang="en-GB" sz="1800" b="1" dirty="0">
                <a:solidFill>
                  <a:srgbClr val="EB2788"/>
                </a:solidFill>
                <a:effectLst/>
                <a:latin typeface="+mj-lt"/>
                <a:ea typeface="Arial" panose="020B0604020202020204" pitchFamily="34" charset="0"/>
              </a:rPr>
              <a:t>1.2. Roles within the Club</a:t>
            </a:r>
            <a:endParaRPr lang="en-US" sz="1800" b="1" dirty="0">
              <a:latin typeface="+mj-lt"/>
            </a:endParaRPr>
          </a:p>
          <a:p>
            <a:pPr marL="0" lvl="0" indent="0" algn="l" rtl="0">
              <a:lnSpc>
                <a:spcPct val="100000"/>
              </a:lnSpc>
              <a:spcBef>
                <a:spcPts val="2267"/>
              </a:spcBef>
              <a:spcAft>
                <a:spcPts val="0"/>
              </a:spcAft>
              <a:buClr>
                <a:srgbClr val="084260"/>
              </a:buClr>
              <a:buSzPts val="2200"/>
              <a:buNone/>
            </a:pPr>
            <a:endParaRPr lang="en-US" sz="1800" b="1" dirty="0">
              <a:latin typeface="+mj-lt"/>
            </a:endParaRPr>
          </a:p>
        </p:txBody>
      </p:sp>
      <p:sp>
        <p:nvSpPr>
          <p:cNvPr id="502" name="Google Shape;502;p7"/>
          <p:cNvSpPr txBox="1">
            <a:spLocks noGrp="1"/>
          </p:cNvSpPr>
          <p:nvPr>
            <p:ph type="body" idx="4"/>
          </p:nvPr>
        </p:nvSpPr>
        <p:spPr>
          <a:xfrm>
            <a:off x="494393" y="1114702"/>
            <a:ext cx="6570888" cy="7855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1.1. What is a Community Club?</a:t>
            </a:r>
            <a:endParaRPr dirty="0"/>
          </a:p>
        </p:txBody>
      </p:sp>
      <p:sp>
        <p:nvSpPr>
          <p:cNvPr id="503" name="Google Shape;503;p7"/>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4</a:t>
            </a:fld>
            <a:endParaRPr sz="700" b="0" i="0">
              <a:solidFill>
                <a:srgbClr val="595959"/>
              </a:solidFill>
              <a:latin typeface="Calibri"/>
              <a:ea typeface="Calibri"/>
              <a:cs typeface="Calibri"/>
              <a:sym typeface="Calibri"/>
            </a:endParaRPr>
          </a:p>
        </p:txBody>
      </p:sp>
      <p:sp>
        <p:nvSpPr>
          <p:cNvPr id="4" name="Google Shape;501;p7">
            <a:extLst>
              <a:ext uri="{FF2B5EF4-FFF2-40B4-BE49-F238E27FC236}">
                <a16:creationId xmlns:a16="http://schemas.microsoft.com/office/drawing/2014/main" id="{A8449BCB-150E-AE9A-8E05-D931B79D7EDB}"/>
              </a:ext>
            </a:extLst>
          </p:cNvPr>
          <p:cNvSpPr txBox="1">
            <a:spLocks noGrp="1"/>
          </p:cNvSpPr>
          <p:nvPr>
            <p:ph type="body" idx="3"/>
          </p:nvPr>
        </p:nvSpPr>
        <p:spPr>
          <a:xfrm>
            <a:off x="341898" y="6677065"/>
            <a:ext cx="6505669" cy="1992304"/>
          </a:xfrm>
          <a:prstGeom prst="rect">
            <a:avLst/>
          </a:prstGeom>
          <a:noFill/>
          <a:ln>
            <a:noFill/>
          </a:ln>
        </p:spPr>
        <p:txBody>
          <a:bodyPr spcFirstLastPara="1" wrap="square" lIns="91425" tIns="45700" rIns="91425" bIns="45700" anchor="t" anchorCtr="0">
            <a:noAutofit/>
          </a:bodyPr>
          <a:lstStyle/>
          <a:p>
            <a:pPr algn="just">
              <a:lnSpc>
                <a:spcPct val="90000"/>
              </a:lnSpc>
            </a:pPr>
            <a:r>
              <a:rPr lang="en-GB" sz="1400" b="1"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Facilitator: </a:t>
            </a:r>
            <a:r>
              <a:rPr lang="en-GB"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your role is to take a moderating and proactive attitude. You should provide mentorship, support and help others to develop and express their interests and competences. This guide will give you all the information you need to know what steps are needed to become a facilitator and all the tips to create a community club.</a:t>
            </a:r>
            <a:endParaRPr lang="es-ES" sz="1400" i="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90000"/>
              </a:lnSpc>
            </a:pPr>
            <a:r>
              <a:rPr lang="en-GB" sz="1400" b="1"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Members: </a:t>
            </a:r>
            <a:r>
              <a:rPr lang="en-GB"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people who attend the club. They are expected to have an active participation. Their motivation should be driven by curiosity, need and their own experience. Members can be also speakers and invited to share their experience. Different people should be encouraged  take this role each time.</a:t>
            </a:r>
            <a:endParaRPr lang="es-ES" sz="1400" i="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084260"/>
              </a:buClr>
              <a:buSzPts val="1600"/>
              <a:buNone/>
            </a:pPr>
            <a:endParaRPr sz="1400" i="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
          <p:cNvSpPr txBox="1">
            <a:spLocks noGrp="1"/>
          </p:cNvSpPr>
          <p:nvPr>
            <p:ph type="body" idx="1"/>
          </p:nvPr>
        </p:nvSpPr>
        <p:spPr>
          <a:xfrm>
            <a:off x="985673" y="981807"/>
            <a:ext cx="2426950" cy="263882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US" dirty="0"/>
              <a:t>THERE ARE NO BOUNDARIES OR BORDERS IN THE DIGITAL AGE </a:t>
            </a:r>
            <a:endParaRPr dirty="0"/>
          </a:p>
        </p:txBody>
      </p:sp>
      <p:sp>
        <p:nvSpPr>
          <p:cNvPr id="488" name="Google Shape;488;p6"/>
          <p:cNvSpPr txBox="1"/>
          <p:nvPr/>
        </p:nvSpPr>
        <p:spPr>
          <a:xfrm>
            <a:off x="618460" y="3144426"/>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200"/>
              <a:buFont typeface="Arial"/>
              <a:buNone/>
            </a:pPr>
            <a:r>
              <a:rPr lang="en-US" sz="1200" b="1" i="0" dirty="0">
                <a:solidFill>
                  <a:schemeClr val="lt1"/>
                </a:solidFill>
                <a:latin typeface="Calibri"/>
                <a:ea typeface="Calibri"/>
                <a:cs typeface="Calibri"/>
                <a:sym typeface="Calibri"/>
              </a:rPr>
              <a:t>Karim Rashid</a:t>
            </a:r>
            <a:endParaRPr sz="1200" b="1" i="1" dirty="0">
              <a:solidFill>
                <a:schemeClr val="lt1"/>
              </a:solidFill>
              <a:latin typeface="Calibri"/>
              <a:ea typeface="Calibri"/>
              <a:cs typeface="Calibri"/>
              <a:sym typeface="Calibri"/>
            </a:endParaRPr>
          </a:p>
        </p:txBody>
      </p:sp>
      <p:grpSp>
        <p:nvGrpSpPr>
          <p:cNvPr id="489" name="Google Shape;489;p6"/>
          <p:cNvGrpSpPr/>
          <p:nvPr/>
        </p:nvGrpSpPr>
        <p:grpSpPr>
          <a:xfrm>
            <a:off x="3412623" y="1136201"/>
            <a:ext cx="1487826" cy="1083162"/>
            <a:chOff x="3400450" y="986392"/>
            <a:chExt cx="1487826" cy="1083162"/>
          </a:xfrm>
        </p:grpSpPr>
        <p:sp>
          <p:nvSpPr>
            <p:cNvPr id="490" name="Google Shape;490;p6"/>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91" name="Google Shape;491;p6"/>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492" name="Google Shape;492;p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5</a:t>
            </a:fld>
            <a:endParaRPr sz="700" b="0" i="0">
              <a:solidFill>
                <a:srgbClr val="595959"/>
              </a:solidFill>
              <a:latin typeface="Calibri"/>
              <a:ea typeface="Calibri"/>
              <a:cs typeface="Calibri"/>
              <a:sym typeface="Calibri"/>
            </a:endParaRPr>
          </a:p>
        </p:txBody>
      </p:sp>
      <p:pic>
        <p:nvPicPr>
          <p:cNvPr id="493" name="Google Shape;493;p6"/>
          <p:cNvPicPr preferRelativeResize="0">
            <a:picLocks noGrp="1"/>
          </p:cNvPicPr>
          <p:nvPr>
            <p:ph type="pic" idx="2"/>
          </p:nvPr>
        </p:nvPicPr>
        <p:blipFill rotWithShape="1">
          <a:blip r:embed="rId3">
            <a:alphaModFix/>
          </a:blip>
          <a:srcRect l="12850" r="12849"/>
          <a:stretch/>
        </p:blipFill>
        <p:spPr>
          <a:xfrm>
            <a:off x="31548" y="3701709"/>
            <a:ext cx="6056028" cy="5437409"/>
          </a:xfrm>
          <a:prstGeom prst="rect">
            <a:avLst/>
          </a:prstGeom>
          <a:solidFill>
            <a:srgbClr val="D8D8D8"/>
          </a:solidFill>
          <a:ln>
            <a:noFill/>
          </a:ln>
        </p:spPr>
      </p:pic>
      <p:sp>
        <p:nvSpPr>
          <p:cNvPr id="494" name="Google Shape;494;p6"/>
          <p:cNvSpPr/>
          <p:nvPr/>
        </p:nvSpPr>
        <p:spPr>
          <a:xfrm>
            <a:off x="2767441" y="6993360"/>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
          <p:cNvSpPr txBox="1">
            <a:spLocks noGrp="1"/>
          </p:cNvSpPr>
          <p:nvPr>
            <p:ph type="body" idx="1"/>
          </p:nvPr>
        </p:nvSpPr>
        <p:spPr>
          <a:xfrm>
            <a:off x="1396268" y="913616"/>
            <a:ext cx="5711894" cy="946746"/>
          </a:xfrm>
          <a:prstGeom prst="rect">
            <a:avLst/>
          </a:prstGeom>
          <a:noFill/>
          <a:ln>
            <a:noFill/>
          </a:ln>
        </p:spPr>
        <p:txBody>
          <a:bodyPr spcFirstLastPara="1" wrap="square" lIns="91425" tIns="45700" rIns="91425" bIns="45700" anchor="t" anchorCtr="0">
            <a:noAutofit/>
          </a:bodyPr>
          <a:lstStyle/>
          <a:p>
            <a:pPr>
              <a:lnSpc>
                <a:spcPct val="115000"/>
              </a:lnSpc>
              <a:spcBef>
                <a:spcPts val="2000"/>
              </a:spcBef>
              <a:spcAft>
                <a:spcPts val="600"/>
              </a:spcAft>
            </a:pPr>
            <a:r>
              <a:rPr lang="en-GB" sz="1800" dirty="0">
                <a:solidFill>
                  <a:srgbClr val="EB2788"/>
                </a:solidFill>
                <a:effectLst/>
                <a:latin typeface="Arial" panose="020B0604020202020204" pitchFamily="34" charset="0"/>
                <a:ea typeface="Arial" panose="020B0604020202020204" pitchFamily="34" charset="0"/>
              </a:rPr>
              <a:t>1.3. Why do we need Community Clubs? </a:t>
            </a:r>
            <a:endParaRPr lang="es-ES" sz="1800" dirty="0">
              <a:effectLst/>
              <a:latin typeface="Arial" panose="020B0604020202020204" pitchFamily="34" charset="0"/>
              <a:ea typeface="Arial" panose="020B0604020202020204" pitchFamily="34" charset="0"/>
            </a:endParaRPr>
          </a:p>
        </p:txBody>
      </p:sp>
      <p:sp>
        <p:nvSpPr>
          <p:cNvPr id="481" name="Google Shape;481;p5"/>
          <p:cNvSpPr txBox="1">
            <a:spLocks noGrp="1"/>
          </p:cNvSpPr>
          <p:nvPr>
            <p:ph type="body" idx="2"/>
          </p:nvPr>
        </p:nvSpPr>
        <p:spPr>
          <a:xfrm>
            <a:off x="1005318" y="2730921"/>
            <a:ext cx="6143488" cy="682064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b="1" dirty="0"/>
              <a:t>Bridges between generations and cultures</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This is a space where young and older people of different backgrounds can connect. We want to create a space where people care for each other beyond just the exchange of digital skills. This can help fight some social issues, like polarization, through empathy and mutual understanding. As a facilitator, you are in charge of creating a safe, accessible and comfortable space.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n-US" sz="1400" b="1" dirty="0"/>
              <a:t>Learning digital skills together</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In the community clubs, there are no teachers or students. All experiences are valuable in one way or another. Your role is to help the members understand that. For example, a migrant may be more advanced in the use of social media while an older person may be more used to dealing with local administration. </a:t>
            </a:r>
          </a:p>
          <a:p>
            <a:pPr marL="0" lvl="0" indent="0" algn="just" rtl="0">
              <a:lnSpc>
                <a:spcPct val="100000"/>
              </a:lnSpc>
              <a:spcBef>
                <a:spcPts val="0"/>
              </a:spcBef>
              <a:spcAft>
                <a:spcPts val="0"/>
              </a:spcAft>
              <a:buClr>
                <a:schemeClr val="lt1"/>
              </a:buClr>
              <a:buSzPts val="1100"/>
              <a:buNone/>
            </a:pPr>
            <a:r>
              <a:rPr lang="en-US" sz="1400" dirty="0"/>
              <a:t>The idea is that, with your help, they can see and support each other’s strengths and weaknesses.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b="1" dirty="0"/>
              <a:t>Learning practical skills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People should feel a practical motivation to attend the Clubs. The Community Club needs to be a place where people go to learn new things about technology and keep up to date with changes in daily life and professional development. You should be aware of that and not let the group get stuck on one direction or issue.</a:t>
            </a:r>
          </a:p>
        </p:txBody>
      </p:sp>
      <p:sp>
        <p:nvSpPr>
          <p:cNvPr id="482" name="Google Shape;482;p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6</a:t>
            </a:fld>
            <a:endParaRPr sz="700" b="0" i="0">
              <a:solidFill>
                <a:srgbClr val="5959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02</a:t>
            </a:r>
            <a:endParaRPr dirty="0"/>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FORMING A CLUB</a:t>
            </a:r>
            <a:endParaRPr dirty="0"/>
          </a:p>
        </p:txBody>
      </p:sp>
    </p:spTree>
    <p:extLst>
      <p:ext uri="{BB962C8B-B14F-4D97-AF65-F5344CB8AC3E}">
        <p14:creationId xmlns:p14="http://schemas.microsoft.com/office/powerpoint/2010/main" val="92010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
          <p:cNvSpPr txBox="1">
            <a:spLocks noGrp="1"/>
          </p:cNvSpPr>
          <p:nvPr>
            <p:ph type="body" idx="3"/>
          </p:nvPr>
        </p:nvSpPr>
        <p:spPr>
          <a:xfrm>
            <a:off x="706179" y="5694251"/>
            <a:ext cx="3019010" cy="432181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n-US" sz="1400" dirty="0"/>
              <a:t>Every club is different by definition. Nevertheless, the more diversity, the better.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During the recruitment process, these questions will need to be answered: </a:t>
            </a:r>
          </a:p>
          <a:p>
            <a:pPr marL="0" lvl="0" indent="0" algn="just" rtl="0">
              <a:lnSpc>
                <a:spcPct val="100000"/>
              </a:lnSpc>
              <a:spcBef>
                <a:spcPts val="0"/>
              </a:spcBef>
              <a:spcAft>
                <a:spcPts val="0"/>
              </a:spcAft>
              <a:buClr>
                <a:srgbClr val="084260"/>
              </a:buClr>
              <a:buSzPts val="1100"/>
              <a:buNone/>
            </a:pPr>
            <a:r>
              <a:rPr lang="en-US" sz="1400" dirty="0"/>
              <a:t>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How many young, older and migrant people will there be?</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How can we find these people?</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What motivation might they have for joining in?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What skills or contributions can they bring?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What might their needs be?</a:t>
            </a:r>
          </a:p>
          <a:p>
            <a:pPr marL="0" lvl="0" indent="0" algn="just" rtl="0">
              <a:lnSpc>
                <a:spcPct val="100000"/>
              </a:lnSpc>
              <a:spcBef>
                <a:spcPts val="0"/>
              </a:spcBef>
              <a:spcAft>
                <a:spcPts val="0"/>
              </a:spcAft>
              <a:buClr>
                <a:srgbClr val="084260"/>
              </a:buClr>
              <a:buSzPts val="1100"/>
              <a:buNone/>
            </a:pPr>
            <a:r>
              <a:rPr lang="en-US" sz="1400" dirty="0"/>
              <a:t> </a:t>
            </a:r>
          </a:p>
          <a:p>
            <a:pPr marL="0" lvl="0" indent="0" rtl="0">
              <a:lnSpc>
                <a:spcPct val="100000"/>
              </a:lnSpc>
              <a:spcBef>
                <a:spcPts val="0"/>
              </a:spcBef>
              <a:spcAft>
                <a:spcPts val="0"/>
              </a:spcAft>
              <a:buClr>
                <a:srgbClr val="084260"/>
              </a:buClr>
              <a:buSzPts val="1100"/>
              <a:buNone/>
            </a:pPr>
            <a:r>
              <a:rPr lang="en-US" sz="1400" dirty="0"/>
              <a:t>Remember to consider your own commitment, time, and motivation towards the club and act accordingly. </a:t>
            </a:r>
          </a:p>
        </p:txBody>
      </p:sp>
      <p:sp>
        <p:nvSpPr>
          <p:cNvPr id="509" name="Google Shape;509;p8"/>
          <p:cNvSpPr txBox="1">
            <a:spLocks noGrp="1"/>
          </p:cNvSpPr>
          <p:nvPr>
            <p:ph type="body" idx="4"/>
          </p:nvPr>
        </p:nvSpPr>
        <p:spPr>
          <a:xfrm>
            <a:off x="4183441" y="3306734"/>
            <a:ext cx="3019010" cy="661619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n-US" sz="1400" dirty="0"/>
              <a:t>The Club can be hosted anywhere: in person, online or hybrid. It is likely you will need to find an indoor space.</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Think of places you know where meetings can happen. Should it be a private house? A public institution like a university classroom? A community space?</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If you plan to use a community or private venue you will have to contact the venue in advance to book the room. For example, you could contact local associations dedicated to the support of migrants or elderly people.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You could also request a room from the town hall, community centres, or public libraries. Keep in mind these types of spaces require a formal request and it might take some time before you get a definite answer.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Also, it would be best if you can create a welcoming place where people feel comfortable. You could bring coffee/food or ask participants to bring and share. You can also decorate the space if you have time!</a:t>
            </a:r>
          </a:p>
          <a:p>
            <a:pPr marL="0" lvl="0" indent="0" algn="just" rtl="0">
              <a:lnSpc>
                <a:spcPct val="100000"/>
              </a:lnSpc>
              <a:spcBef>
                <a:spcPts val="0"/>
              </a:spcBef>
              <a:spcAft>
                <a:spcPts val="0"/>
              </a:spcAft>
              <a:buClr>
                <a:srgbClr val="084260"/>
              </a:buClr>
              <a:buSzPts val="1100"/>
              <a:buNone/>
            </a:pPr>
            <a:endParaRPr lang="es-ES" sz="1400" dirty="0"/>
          </a:p>
        </p:txBody>
      </p:sp>
      <p:sp>
        <p:nvSpPr>
          <p:cNvPr id="510" name="Google Shape;510;p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2.1. Imagine how the Club will run</a:t>
            </a:r>
            <a:endParaRPr dirty="0"/>
          </a:p>
          <a:p>
            <a:pPr marL="0" lvl="0" indent="0" algn="l" rtl="0">
              <a:lnSpc>
                <a:spcPct val="100000"/>
              </a:lnSpc>
              <a:spcBef>
                <a:spcPts val="2267"/>
              </a:spcBef>
              <a:spcAft>
                <a:spcPts val="0"/>
              </a:spcAft>
              <a:buClr>
                <a:schemeClr val="lt1"/>
              </a:buClr>
              <a:buSzPts val="2200"/>
              <a:buNone/>
            </a:pPr>
            <a:endParaRPr dirty="0"/>
          </a:p>
        </p:txBody>
      </p:sp>
      <p:sp>
        <p:nvSpPr>
          <p:cNvPr id="511" name="Google Shape;511;p8"/>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8</a:t>
            </a:fld>
            <a:endParaRPr sz="700" b="0" i="0">
              <a:solidFill>
                <a:srgbClr val="595959"/>
              </a:solidFill>
              <a:latin typeface="Calibri"/>
              <a:ea typeface="Calibri"/>
              <a:cs typeface="Calibri"/>
              <a:sym typeface="Calibri"/>
            </a:endParaRPr>
          </a:p>
        </p:txBody>
      </p:sp>
      <p:pic>
        <p:nvPicPr>
          <p:cNvPr id="512" name="Google Shape;512;p8"/>
          <p:cNvPicPr preferRelativeResize="0">
            <a:picLocks noGrp="1"/>
          </p:cNvPicPr>
          <p:nvPr>
            <p:ph type="pic" idx="2"/>
          </p:nvPr>
        </p:nvPicPr>
        <p:blipFill rotWithShape="1">
          <a:blip r:embed="rId3">
            <a:alphaModFix/>
          </a:blip>
          <a:srcRect t="23004" b="23004"/>
          <a:stretch/>
        </p:blipFill>
        <p:spPr>
          <a:xfrm>
            <a:off x="-1" y="-11581"/>
            <a:ext cx="7559675" cy="2723566"/>
          </a:xfrm>
          <a:prstGeom prst="rect">
            <a:avLst/>
          </a:prstGeom>
          <a:solidFill>
            <a:srgbClr val="D8D8D8"/>
          </a:solidFill>
          <a:ln>
            <a:noFill/>
          </a:ln>
        </p:spPr>
      </p:pic>
      <p:sp>
        <p:nvSpPr>
          <p:cNvPr id="3" name="CuadroTexto 2">
            <a:extLst>
              <a:ext uri="{FF2B5EF4-FFF2-40B4-BE49-F238E27FC236}">
                <a16:creationId xmlns:a16="http://schemas.microsoft.com/office/drawing/2014/main" id="{82993B2B-4A4E-27BF-BAB1-8E5D5DAD9E5A}"/>
              </a:ext>
            </a:extLst>
          </p:cNvPr>
          <p:cNvSpPr txBox="1"/>
          <p:nvPr/>
        </p:nvSpPr>
        <p:spPr>
          <a:xfrm>
            <a:off x="700476" y="5311561"/>
            <a:ext cx="1890485" cy="307777"/>
          </a:xfrm>
          <a:prstGeom prst="rect">
            <a:avLst/>
          </a:prstGeom>
          <a:noFill/>
        </p:spPr>
        <p:txBody>
          <a:bodyPr wrap="square">
            <a:spAutoFit/>
          </a:bodyPr>
          <a:lstStyle/>
          <a:p>
            <a:r>
              <a:rPr lang="en-GB" b="1" dirty="0">
                <a:solidFill>
                  <a:srgbClr val="EB2788"/>
                </a:solidFill>
                <a:latin typeface="Arial" panose="020B0604020202020204" pitchFamily="34" charset="0"/>
              </a:rPr>
              <a:t>The People</a:t>
            </a:r>
            <a:endParaRPr lang="en-GB" b="1" dirty="0"/>
          </a:p>
        </p:txBody>
      </p:sp>
      <p:sp>
        <p:nvSpPr>
          <p:cNvPr id="4" name="CuadroTexto 3">
            <a:extLst>
              <a:ext uri="{FF2B5EF4-FFF2-40B4-BE49-F238E27FC236}">
                <a16:creationId xmlns:a16="http://schemas.microsoft.com/office/drawing/2014/main" id="{67AF3615-EF8F-2999-3FAD-EDAE0AF63E3C}"/>
              </a:ext>
            </a:extLst>
          </p:cNvPr>
          <p:cNvSpPr txBox="1"/>
          <p:nvPr/>
        </p:nvSpPr>
        <p:spPr>
          <a:xfrm>
            <a:off x="4197955" y="2897359"/>
            <a:ext cx="1890485" cy="307777"/>
          </a:xfrm>
          <a:prstGeom prst="rect">
            <a:avLst/>
          </a:prstGeom>
          <a:noFill/>
        </p:spPr>
        <p:txBody>
          <a:bodyPr wrap="square">
            <a:spAutoFit/>
          </a:bodyPr>
          <a:lstStyle/>
          <a:p>
            <a:r>
              <a:rPr lang="en-GB" b="1" dirty="0">
                <a:solidFill>
                  <a:srgbClr val="EB2788"/>
                </a:solidFill>
                <a:latin typeface="Arial" panose="020B0604020202020204" pitchFamily="34" charset="0"/>
              </a:rPr>
              <a:t>The Place</a:t>
            </a:r>
            <a:endParaRPr lang="en-GB"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6"/>
          <p:cNvSpPr txBox="1">
            <a:spLocks noGrp="1"/>
          </p:cNvSpPr>
          <p:nvPr>
            <p:ph type="body" idx="1"/>
          </p:nvPr>
        </p:nvSpPr>
        <p:spPr>
          <a:xfrm>
            <a:off x="4515173" y="1119713"/>
            <a:ext cx="2429178" cy="36029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E63275"/>
              </a:buClr>
              <a:buSzPct val="100000"/>
              <a:buNone/>
            </a:pPr>
            <a:r>
              <a:rPr lang="en-GB" dirty="0"/>
              <a:t>Tips to find members</a:t>
            </a:r>
          </a:p>
        </p:txBody>
      </p:sp>
      <p:sp>
        <p:nvSpPr>
          <p:cNvPr id="590" name="Google Shape;590;p16"/>
          <p:cNvSpPr txBox="1">
            <a:spLocks noGrp="1"/>
          </p:cNvSpPr>
          <p:nvPr>
            <p:ph type="body" idx="2"/>
          </p:nvPr>
        </p:nvSpPr>
        <p:spPr>
          <a:xfrm>
            <a:off x="4512377" y="1537704"/>
            <a:ext cx="2429179" cy="132373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200"/>
              <a:buNone/>
            </a:pPr>
            <a:r>
              <a:rPr lang="en-US" sz="1400" dirty="0"/>
              <a:t>Once you have a clear idea of how the Club should run, it’s time to identify stakeholders and spaces where you can find people whose skills, needs and motivations may fit the Club </a:t>
            </a:r>
            <a:endParaRPr lang="es-ES" sz="1400" dirty="0"/>
          </a:p>
        </p:txBody>
      </p:sp>
      <p:sp>
        <p:nvSpPr>
          <p:cNvPr id="591" name="Google Shape;591;p1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1</a:t>
            </a:r>
            <a:endParaRPr dirty="0"/>
          </a:p>
        </p:txBody>
      </p:sp>
      <p:sp>
        <p:nvSpPr>
          <p:cNvPr id="592" name="Google Shape;592;p16"/>
          <p:cNvSpPr txBox="1">
            <a:spLocks noGrp="1"/>
          </p:cNvSpPr>
          <p:nvPr>
            <p:ph type="body" idx="5"/>
          </p:nvPr>
        </p:nvSpPr>
        <p:spPr>
          <a:xfrm>
            <a:off x="4570433" y="3834818"/>
            <a:ext cx="2292145" cy="23604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63275"/>
              </a:buClr>
              <a:buSzPct val="100000"/>
              <a:buNone/>
            </a:pPr>
            <a:r>
              <a:rPr lang="en-US" dirty="0"/>
              <a:t>Where to find them</a:t>
            </a:r>
          </a:p>
        </p:txBody>
      </p:sp>
      <p:sp>
        <p:nvSpPr>
          <p:cNvPr id="593" name="Google Shape;593;p16"/>
          <p:cNvSpPr txBox="1">
            <a:spLocks noGrp="1"/>
          </p:cNvSpPr>
          <p:nvPr>
            <p:ph type="body" idx="6"/>
          </p:nvPr>
        </p:nvSpPr>
        <p:spPr>
          <a:xfrm>
            <a:off x="4067397" y="4143437"/>
            <a:ext cx="2895713" cy="1735564"/>
          </a:xfrm>
          <a:prstGeom prst="rect">
            <a:avLst/>
          </a:prstGeom>
          <a:noFill/>
          <a:ln>
            <a:noFill/>
          </a:ln>
        </p:spPr>
        <p:txBody>
          <a:bodyPr spcFirstLastPara="1" wrap="square" lIns="91425" tIns="45700" rIns="91425" bIns="45700" anchor="t" anchorCtr="0">
            <a:noAutofit/>
          </a:bodyPr>
          <a:lstStyle/>
          <a:p>
            <a:pPr marL="457200" lvl="1" indent="0" algn="just">
              <a:lnSpc>
                <a:spcPct val="115000"/>
              </a:lnSpc>
              <a:buNone/>
            </a:pP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NGOs, Universities, Day Care </a:t>
            </a:r>
            <a:r>
              <a:rPr lang="en-GB" sz="1400" dirty="0">
                <a:solidFill>
                  <a:srgbClr val="084260"/>
                </a:solidFill>
                <a:latin typeface="Calibri" panose="020F0502020204030204" pitchFamily="34" charset="0"/>
                <a:ea typeface="Calibri" panose="020F0502020204030204" pitchFamily="34" charset="0"/>
                <a:cs typeface="Calibri" panose="020F0502020204030204" pitchFamily="34" charset="0"/>
              </a:rPr>
              <a:t>C</a:t>
            </a: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entres, Churches, Bars… even Social media channels, such as Instagram, Facebook, Reddit, LinkedIn or TikTok profiles</a:t>
            </a:r>
            <a:endParaRPr lang="es-ES"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94" name="Google Shape;594;p1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2</a:t>
            </a:r>
            <a:endParaRPr dirty="0"/>
          </a:p>
        </p:txBody>
      </p:sp>
      <p:sp>
        <p:nvSpPr>
          <p:cNvPr id="595" name="Google Shape;595;p16"/>
          <p:cNvSpPr txBox="1">
            <a:spLocks noGrp="1"/>
          </p:cNvSpPr>
          <p:nvPr>
            <p:ph type="body" idx="8"/>
          </p:nvPr>
        </p:nvSpPr>
        <p:spPr>
          <a:xfrm>
            <a:off x="4576312" y="6474260"/>
            <a:ext cx="2310243" cy="394915"/>
          </a:xfrm>
          <a:prstGeom prst="rect">
            <a:avLst/>
          </a:prstGeom>
          <a:noFill/>
          <a:ln>
            <a:noFill/>
          </a:ln>
        </p:spPr>
        <p:txBody>
          <a:bodyPr spcFirstLastPara="1" wrap="square" lIns="91425" tIns="45700" rIns="91425" bIns="45700" anchor="t" anchorCtr="0">
            <a:normAutofit fontScale="92500"/>
          </a:bodyPr>
          <a:lstStyle/>
          <a:p>
            <a:pPr marL="0" lvl="0" indent="0" algn="r" rtl="0">
              <a:lnSpc>
                <a:spcPct val="100000"/>
              </a:lnSpc>
              <a:spcBef>
                <a:spcPts val="0"/>
              </a:spcBef>
              <a:spcAft>
                <a:spcPts val="0"/>
              </a:spcAft>
              <a:buClr>
                <a:srgbClr val="E63275"/>
              </a:buClr>
              <a:buSzPct val="100000"/>
              <a:buNone/>
            </a:pPr>
            <a:r>
              <a:rPr lang="en-US" dirty="0"/>
              <a:t>How to contact them</a:t>
            </a:r>
            <a:endParaRPr dirty="0"/>
          </a:p>
        </p:txBody>
      </p:sp>
      <p:sp>
        <p:nvSpPr>
          <p:cNvPr id="597" name="Google Shape;597;p1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3</a:t>
            </a:r>
            <a:endParaRPr dirty="0"/>
          </a:p>
        </p:txBody>
      </p:sp>
      <p:sp>
        <p:nvSpPr>
          <p:cNvPr id="598" name="Google Shape;598;p1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9</a:t>
            </a:fld>
            <a:endParaRPr sz="700" b="0" i="0">
              <a:solidFill>
                <a:srgbClr val="595959"/>
              </a:solidFill>
              <a:latin typeface="Calibri"/>
              <a:ea typeface="Calibri"/>
              <a:cs typeface="Calibri"/>
              <a:sym typeface="Calibri"/>
            </a:endParaRPr>
          </a:p>
        </p:txBody>
      </p:sp>
      <p:pic>
        <p:nvPicPr>
          <p:cNvPr id="599" name="Google Shape;599;p16"/>
          <p:cNvPicPr preferRelativeResize="0">
            <a:picLocks noGrp="1"/>
          </p:cNvPicPr>
          <p:nvPr>
            <p:ph type="pic" idx="4"/>
          </p:nvPr>
        </p:nvPicPr>
        <p:blipFill rotWithShape="1">
          <a:blip r:embed="rId3">
            <a:alphaModFix/>
          </a:blip>
          <a:srcRect l="41267" t="960" r="36359" b="882"/>
          <a:stretch/>
        </p:blipFill>
        <p:spPr>
          <a:xfrm>
            <a:off x="7559" y="188180"/>
            <a:ext cx="3354094" cy="9597862"/>
          </a:xfrm>
          <a:prstGeom prst="rect">
            <a:avLst/>
          </a:prstGeom>
          <a:solidFill>
            <a:srgbClr val="D8D8D8"/>
          </a:solidFill>
          <a:ln>
            <a:noFill/>
          </a:ln>
        </p:spPr>
      </p:pic>
      <p:sp>
        <p:nvSpPr>
          <p:cNvPr id="2" name="Google Shape;510;p8">
            <a:extLst>
              <a:ext uri="{FF2B5EF4-FFF2-40B4-BE49-F238E27FC236}">
                <a16:creationId xmlns:a16="http://schemas.microsoft.com/office/drawing/2014/main" id="{A945D8E1-F879-6AFD-B3E9-6495DC5EA707}"/>
              </a:ext>
            </a:extLst>
          </p:cNvPr>
          <p:cNvSpPr txBox="1">
            <a:spLocks/>
          </p:cNvSpPr>
          <p:nvPr/>
        </p:nvSpPr>
        <p:spPr>
          <a:xfrm>
            <a:off x="4602168" y="397259"/>
            <a:ext cx="2895713" cy="5132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Clr>
                <a:schemeClr val="lt1"/>
              </a:buClr>
              <a:buSzPts val="2200"/>
            </a:pPr>
            <a:r>
              <a:rPr lang="en-US" dirty="0"/>
              <a:t>2.2. Recruiting people</a:t>
            </a:r>
          </a:p>
          <a:p>
            <a:pPr marL="0" indent="0" algn="l">
              <a:buClr>
                <a:schemeClr val="lt1"/>
              </a:buClr>
              <a:buSzPts val="2200"/>
            </a:pPr>
            <a:endParaRPr lang="en-US" dirty="0"/>
          </a:p>
        </p:txBody>
      </p:sp>
      <p:sp>
        <p:nvSpPr>
          <p:cNvPr id="4" name="Marcador de texto 3">
            <a:extLst>
              <a:ext uri="{FF2B5EF4-FFF2-40B4-BE49-F238E27FC236}">
                <a16:creationId xmlns:a16="http://schemas.microsoft.com/office/drawing/2014/main" id="{5C277439-93E6-C4EB-3185-9A2DDEED60AB}"/>
              </a:ext>
            </a:extLst>
          </p:cNvPr>
          <p:cNvSpPr>
            <a:spLocks noGrp="1"/>
          </p:cNvSpPr>
          <p:nvPr>
            <p:ph type="body" idx="9"/>
          </p:nvPr>
        </p:nvSpPr>
        <p:spPr>
          <a:xfrm>
            <a:off x="4452053" y="6798996"/>
            <a:ext cx="2895713" cy="1735564"/>
          </a:xfrm>
        </p:spPr>
        <p:txBody>
          <a:bodyPr/>
          <a:lstStyle/>
          <a:p>
            <a:pPr marL="313200" algn="l">
              <a:spcBef>
                <a:spcPts val="0"/>
              </a:spcBef>
            </a:pPr>
            <a:r>
              <a:rPr lang="en-GB" sz="1400" dirty="0"/>
              <a:t>Be friendly explaining the idea </a:t>
            </a:r>
          </a:p>
          <a:p>
            <a:pPr marL="370350" indent="-285750" algn="l">
              <a:spcBef>
                <a:spcPts val="0"/>
              </a:spcBef>
              <a:buFont typeface="Arial" panose="020B0604020202020204" pitchFamily="34" charset="0"/>
              <a:buChar char="•"/>
            </a:pPr>
            <a:r>
              <a:rPr lang="en-GB" sz="1400" dirty="0"/>
              <a:t>Do not overload with information and never push people </a:t>
            </a:r>
          </a:p>
          <a:p>
            <a:pPr marL="370350" indent="-285750" algn="l">
              <a:spcBef>
                <a:spcPts val="0"/>
              </a:spcBef>
              <a:buFont typeface="Arial" panose="020B0604020202020204" pitchFamily="34" charset="0"/>
              <a:buChar char="•"/>
            </a:pPr>
            <a:r>
              <a:rPr lang="en-GB" sz="1400" dirty="0"/>
              <a:t>Remember your role as a facilitator</a:t>
            </a:r>
          </a:p>
          <a:p>
            <a:pPr marL="370350" indent="-285750" algn="l">
              <a:spcBef>
                <a:spcPts val="0"/>
              </a:spcBef>
              <a:buFont typeface="Arial" panose="020B0604020202020204" pitchFamily="34" charset="0"/>
              <a:buChar char="•"/>
            </a:pPr>
            <a:r>
              <a:rPr lang="en-GB" sz="1400" dirty="0"/>
              <a:t>Create a simple leaflet to explain the aims</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A36500B4DAEA478F3AC6D3E87F42CF" ma:contentTypeVersion="17" ma:contentTypeDescription="Create a new document." ma:contentTypeScope="" ma:versionID="1b7743e0e3f9a09540dd67c80fbede2e">
  <xsd:schema xmlns:xsd="http://www.w3.org/2001/XMLSchema" xmlns:xs="http://www.w3.org/2001/XMLSchema" xmlns:p="http://schemas.microsoft.com/office/2006/metadata/properties" xmlns:ns2="ba23ba8f-c104-43fb-90f3-1452520a08de" xmlns:ns3="f0760b90-c01e-4a2b-94fe-f9abc4bce065" targetNamespace="http://schemas.microsoft.com/office/2006/metadata/properties" ma:root="true" ma:fieldsID="c4395b6c5e0c39421dfe2cc2aaab46c3" ns2:_="" ns3:_="">
    <xsd:import namespace="ba23ba8f-c104-43fb-90f3-1452520a08de"/>
    <xsd:import namespace="f0760b90-c01e-4a2b-94fe-f9abc4bce0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j"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3ba8f-c104-43fb-90f3-1452520a08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j" ma:index="21" nillable="true" ma:displayName="j" ma:format="Thumbnail" ma:internalName="j">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01f0ccb-ee92-4a2a-9659-b1a3e5b538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760b90-c01e-4a2b-94fe-f9abc4bce06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a63ad3d-0bab-4b7b-a680-6639018af587}" ma:internalName="TaxCatchAll" ma:showField="CatchAllData" ma:web="f0760b90-c01e-4a2b-94fe-f9abc4bce0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F282A1-37EF-442D-85F7-55F5B6395E76}">
  <ds:schemaRefs>
    <ds:schemaRef ds:uri="http://schemas.microsoft.com/sharepoint/v3/contenttype/forms"/>
  </ds:schemaRefs>
</ds:datastoreItem>
</file>

<file path=customXml/itemProps2.xml><?xml version="1.0" encoding="utf-8"?>
<ds:datastoreItem xmlns:ds="http://schemas.openxmlformats.org/officeDocument/2006/customXml" ds:itemID="{A85E2516-7F36-42E3-B588-B2474413E6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3ba8f-c104-43fb-90f3-1452520a08de"/>
    <ds:schemaRef ds:uri="f0760b90-c01e-4a2b-94fe-f9abc4bce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234</TotalTime>
  <Words>3396</Words>
  <Application>Microsoft Office PowerPoint</Application>
  <PresentationFormat>Custom</PresentationFormat>
  <Paragraphs>386</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Montserrat</vt:lpstr>
      <vt:lpstr>Montserrat Light</vt:lpstr>
      <vt:lpstr>Century Schoolbook</vt:lpstr>
      <vt:lpstr>Wingdings</vt:lpstr>
      <vt:lpstr>Helvetica Neue</vt:lpstr>
      <vt:lpstr>Times New Roman</vt:lpstr>
      <vt:lpstr>Poppins</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Gillian Keane</dc:creator>
  <cp:lastModifiedBy>Canice Hamill</cp:lastModifiedBy>
  <cp:revision>3</cp:revision>
  <dcterms:created xsi:type="dcterms:W3CDTF">2020-10-14T13:32:04Z</dcterms:created>
  <dcterms:modified xsi:type="dcterms:W3CDTF">2023-11-14T15:07:35Z</dcterms:modified>
</cp:coreProperties>
</file>